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60" r:id="rId1"/>
  </p:sldMasterIdLst>
  <p:notesMasterIdLst>
    <p:notesMasterId r:id="rId33"/>
  </p:notesMasterIdLst>
  <p:handoutMasterIdLst>
    <p:handoutMasterId r:id="rId34"/>
  </p:handoutMasterIdLst>
  <p:sldIdLst>
    <p:sldId id="260" r:id="rId2"/>
    <p:sldId id="268" r:id="rId3"/>
    <p:sldId id="368" r:id="rId4"/>
    <p:sldId id="404" r:id="rId5"/>
    <p:sldId id="373" r:id="rId6"/>
    <p:sldId id="374" r:id="rId7"/>
    <p:sldId id="376" r:id="rId8"/>
    <p:sldId id="379" r:id="rId9"/>
    <p:sldId id="377" r:id="rId10"/>
    <p:sldId id="378" r:id="rId11"/>
    <p:sldId id="380" r:id="rId12"/>
    <p:sldId id="381" r:id="rId13"/>
    <p:sldId id="382" r:id="rId14"/>
    <p:sldId id="384" r:id="rId15"/>
    <p:sldId id="383" r:id="rId16"/>
    <p:sldId id="401" r:id="rId17"/>
    <p:sldId id="403" r:id="rId18"/>
    <p:sldId id="386" r:id="rId19"/>
    <p:sldId id="388" r:id="rId20"/>
    <p:sldId id="389" r:id="rId21"/>
    <p:sldId id="390" r:id="rId22"/>
    <p:sldId id="392" r:id="rId23"/>
    <p:sldId id="393" r:id="rId24"/>
    <p:sldId id="395" r:id="rId25"/>
    <p:sldId id="396" r:id="rId26"/>
    <p:sldId id="397" r:id="rId27"/>
    <p:sldId id="398" r:id="rId28"/>
    <p:sldId id="399" r:id="rId29"/>
    <p:sldId id="370" r:id="rId30"/>
    <p:sldId id="400" r:id="rId31"/>
    <p:sldId id="366" r:id="rId3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72C4"/>
    <a:srgbClr val="DCE6F2"/>
    <a:srgbClr val="B5C7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9224" autoAdjust="0"/>
    <p:restoredTop sz="71930" autoAdjust="0"/>
  </p:normalViewPr>
  <p:slideViewPr>
    <p:cSldViewPr>
      <p:cViewPr varScale="1">
        <p:scale>
          <a:sx n="92" d="100"/>
          <a:sy n="92" d="100"/>
        </p:scale>
        <p:origin x="1740" y="84"/>
      </p:cViewPr>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76" d="100"/>
          <a:sy n="76" d="100"/>
        </p:scale>
        <p:origin x="3360" y="19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6FCD5E6-92AC-224A-BDCE-995F56737663}" type="doc">
      <dgm:prSet loTypeId="urn:microsoft.com/office/officeart/2005/8/layout/cycle2" loCatId="" qsTypeId="urn:microsoft.com/office/officeart/2005/8/quickstyle/simple1" qsCatId="simple" csTypeId="urn:microsoft.com/office/officeart/2005/8/colors/accent1_2" csCatId="accent1" phldr="1"/>
      <dgm:spPr/>
      <dgm:t>
        <a:bodyPr/>
        <a:lstStyle/>
        <a:p>
          <a:endParaRPr kumimoji="1" lang="ja-JP" altLang="en-US"/>
        </a:p>
      </dgm:t>
    </dgm:pt>
    <dgm:pt modelId="{3400322A-28EF-8A43-B77E-C222E4F2110A}">
      <dgm:prSet phldrT="[テキスト]"/>
      <dgm:spPr/>
      <dgm:t>
        <a:bodyPr lIns="0" tIns="0" rIns="0" bIns="0"/>
        <a:lstStyle/>
        <a:p>
          <a:r>
            <a:rPr kumimoji="1" lang="en-US" altLang="ja-JP" b="1" dirty="0"/>
            <a:t>1.</a:t>
          </a:r>
          <a:r>
            <a:rPr kumimoji="1" lang="ja-JP" altLang="en-US" b="1"/>
            <a:t>問題の</a:t>
          </a:r>
          <a:br>
            <a:rPr kumimoji="1" lang="en-US" altLang="ja-JP" b="1" dirty="0"/>
          </a:br>
          <a:r>
            <a:rPr kumimoji="1" lang="ja-JP" altLang="en-US" b="1"/>
            <a:t>明確化</a:t>
          </a:r>
        </a:p>
      </dgm:t>
    </dgm:pt>
    <dgm:pt modelId="{0E9BF6DB-8C1E-D94F-9B13-120124251D9E}" type="parTrans" cxnId="{5E699CD5-1A11-CC48-9D66-C8B93941D4E8}">
      <dgm:prSet/>
      <dgm:spPr/>
      <dgm:t>
        <a:bodyPr/>
        <a:lstStyle/>
        <a:p>
          <a:endParaRPr kumimoji="1" lang="ja-JP" altLang="en-US"/>
        </a:p>
      </dgm:t>
    </dgm:pt>
    <dgm:pt modelId="{E3E295F5-A5E1-2744-B7A1-4D910DDB83CC}" type="sibTrans" cxnId="{5E699CD5-1A11-CC48-9D66-C8B93941D4E8}">
      <dgm:prSet/>
      <dgm:spPr/>
      <dgm:t>
        <a:bodyPr/>
        <a:lstStyle/>
        <a:p>
          <a:endParaRPr kumimoji="1" lang="ja-JP" altLang="en-US"/>
        </a:p>
      </dgm:t>
    </dgm:pt>
    <dgm:pt modelId="{5D285E06-A01F-F244-9033-ED08E7838EAC}">
      <dgm:prSet phldrT="[テキスト]"/>
      <dgm:spPr/>
      <dgm:t>
        <a:bodyPr lIns="0" tIns="0" rIns="0" bIns="0"/>
        <a:lstStyle/>
        <a:p>
          <a:r>
            <a:rPr kumimoji="1" lang="en-US" altLang="ja-JP" b="1" dirty="0"/>
            <a:t>2.</a:t>
          </a:r>
          <a:r>
            <a:rPr kumimoji="1" lang="ja-JP" altLang="en-US" b="1"/>
            <a:t>情報の</a:t>
          </a:r>
          <a:br>
            <a:rPr kumimoji="1" lang="en-US" altLang="ja-JP" b="1" dirty="0"/>
          </a:br>
          <a:r>
            <a:rPr kumimoji="1" lang="ja-JP" altLang="en-US" b="1"/>
            <a:t>収集</a:t>
          </a:r>
        </a:p>
      </dgm:t>
    </dgm:pt>
    <dgm:pt modelId="{5D1D5E2C-8AE0-1B47-9BA9-3AEDCB856703}" type="parTrans" cxnId="{C9974736-01C2-104A-A1B4-F575D9617D55}">
      <dgm:prSet/>
      <dgm:spPr/>
      <dgm:t>
        <a:bodyPr/>
        <a:lstStyle/>
        <a:p>
          <a:endParaRPr kumimoji="1" lang="ja-JP" altLang="en-US"/>
        </a:p>
      </dgm:t>
    </dgm:pt>
    <dgm:pt modelId="{20C65FE8-4915-2E49-A334-738697927AE4}" type="sibTrans" cxnId="{C9974736-01C2-104A-A1B4-F575D9617D55}">
      <dgm:prSet/>
      <dgm:spPr/>
      <dgm:t>
        <a:bodyPr/>
        <a:lstStyle/>
        <a:p>
          <a:endParaRPr kumimoji="1" lang="ja-JP" altLang="en-US"/>
        </a:p>
      </dgm:t>
    </dgm:pt>
    <dgm:pt modelId="{512BE0B6-5013-8545-A6FF-1EC5AD6B6888}">
      <dgm:prSet phldrT="[テキスト]"/>
      <dgm:spPr/>
      <dgm:t>
        <a:bodyPr lIns="0" tIns="0" rIns="0" bIns="0"/>
        <a:lstStyle/>
        <a:p>
          <a:r>
            <a:rPr kumimoji="1" lang="en-US" altLang="ja-JP" b="1" dirty="0"/>
            <a:t>3.</a:t>
          </a:r>
          <a:r>
            <a:rPr kumimoji="1" lang="ja-JP" altLang="en-US" b="1"/>
            <a:t>情報の整理と分析</a:t>
          </a:r>
        </a:p>
      </dgm:t>
    </dgm:pt>
    <dgm:pt modelId="{B78E7A01-569D-0141-98BE-C5F8F7479E93}" type="parTrans" cxnId="{DB8D2A53-A1EB-0441-9C64-425704A27A22}">
      <dgm:prSet/>
      <dgm:spPr/>
      <dgm:t>
        <a:bodyPr/>
        <a:lstStyle/>
        <a:p>
          <a:endParaRPr kumimoji="1" lang="ja-JP" altLang="en-US"/>
        </a:p>
      </dgm:t>
    </dgm:pt>
    <dgm:pt modelId="{E1408F09-9EFE-BB46-9B9C-06EB95F03412}" type="sibTrans" cxnId="{DB8D2A53-A1EB-0441-9C64-425704A27A22}">
      <dgm:prSet/>
      <dgm:spPr/>
      <dgm:t>
        <a:bodyPr/>
        <a:lstStyle/>
        <a:p>
          <a:endParaRPr kumimoji="1" lang="ja-JP" altLang="en-US"/>
        </a:p>
      </dgm:t>
    </dgm:pt>
    <dgm:pt modelId="{5D71C18A-9B85-9F41-8C7A-2716CFFD7244}">
      <dgm:prSet phldrT="[テキスト]"/>
      <dgm:spPr/>
      <dgm:t>
        <a:bodyPr lIns="0" tIns="0" rIns="0" bIns="0"/>
        <a:lstStyle/>
        <a:p>
          <a:r>
            <a:rPr kumimoji="1" lang="en-US" altLang="ja-JP" b="1" dirty="0"/>
            <a:t>4.</a:t>
          </a:r>
          <a:r>
            <a:rPr kumimoji="1" lang="ja-JP" altLang="en-US" b="1"/>
            <a:t>解決策の立案</a:t>
          </a:r>
        </a:p>
      </dgm:t>
    </dgm:pt>
    <dgm:pt modelId="{4285B900-2650-584B-AF15-F60D9E91E561}" type="parTrans" cxnId="{C37C955C-5288-F84C-929C-21E36646F49C}">
      <dgm:prSet/>
      <dgm:spPr/>
      <dgm:t>
        <a:bodyPr/>
        <a:lstStyle/>
        <a:p>
          <a:endParaRPr kumimoji="1" lang="ja-JP" altLang="en-US"/>
        </a:p>
      </dgm:t>
    </dgm:pt>
    <dgm:pt modelId="{9264CF88-59F3-784D-8E03-819DC52D2226}" type="sibTrans" cxnId="{C37C955C-5288-F84C-929C-21E36646F49C}">
      <dgm:prSet/>
      <dgm:spPr/>
      <dgm:t>
        <a:bodyPr/>
        <a:lstStyle/>
        <a:p>
          <a:endParaRPr kumimoji="1" lang="ja-JP" altLang="en-US"/>
        </a:p>
      </dgm:t>
    </dgm:pt>
    <dgm:pt modelId="{47EF0D87-3DBC-8D4E-AD43-BEB8753EDE53}">
      <dgm:prSet phldrT="[テキスト]"/>
      <dgm:spPr/>
      <dgm:t>
        <a:bodyPr lIns="0" tIns="0" rIns="0" bIns="0"/>
        <a:lstStyle/>
        <a:p>
          <a:r>
            <a:rPr kumimoji="1" lang="en-US" altLang="ja-JP" b="1" dirty="0"/>
            <a:t>5.</a:t>
          </a:r>
          <a:r>
            <a:rPr kumimoji="1" lang="ja-JP" altLang="en-US" b="1"/>
            <a:t>解決策の実行</a:t>
          </a:r>
        </a:p>
      </dgm:t>
    </dgm:pt>
    <dgm:pt modelId="{18992A8C-8EA4-414C-8769-EFCAF11763D9}" type="parTrans" cxnId="{A5E2429E-B161-8B4B-A9FC-86B289DC3D87}">
      <dgm:prSet/>
      <dgm:spPr/>
      <dgm:t>
        <a:bodyPr/>
        <a:lstStyle/>
        <a:p>
          <a:endParaRPr kumimoji="1" lang="ja-JP" altLang="en-US"/>
        </a:p>
      </dgm:t>
    </dgm:pt>
    <dgm:pt modelId="{D134B04D-C0E6-844E-8449-102D6FB2C139}" type="sibTrans" cxnId="{A5E2429E-B161-8B4B-A9FC-86B289DC3D87}">
      <dgm:prSet/>
      <dgm:spPr/>
      <dgm:t>
        <a:bodyPr/>
        <a:lstStyle/>
        <a:p>
          <a:endParaRPr kumimoji="1" lang="ja-JP" altLang="en-US"/>
        </a:p>
      </dgm:t>
    </dgm:pt>
    <dgm:pt modelId="{CACE792F-D27C-8044-B28D-960193432EF5}">
      <dgm:prSet phldrT="[テキスト]"/>
      <dgm:spPr/>
      <dgm:t>
        <a:bodyPr lIns="0" tIns="0" rIns="0" bIns="0"/>
        <a:lstStyle/>
        <a:p>
          <a:r>
            <a:rPr kumimoji="1" lang="en-US" altLang="ja-JP" b="1" dirty="0"/>
            <a:t>6.</a:t>
          </a:r>
          <a:r>
            <a:rPr kumimoji="1" lang="ja-JP" altLang="en-US" b="1"/>
            <a:t>評価</a:t>
          </a:r>
        </a:p>
      </dgm:t>
    </dgm:pt>
    <dgm:pt modelId="{3053FC41-56F6-9C43-9438-9A858FE92540}" type="parTrans" cxnId="{8412A8D6-23AC-1F45-ACCF-895F46A0D18A}">
      <dgm:prSet/>
      <dgm:spPr/>
      <dgm:t>
        <a:bodyPr/>
        <a:lstStyle/>
        <a:p>
          <a:endParaRPr kumimoji="1" lang="ja-JP" altLang="en-US"/>
        </a:p>
      </dgm:t>
    </dgm:pt>
    <dgm:pt modelId="{870F027B-E04F-9748-A490-1F88819984CC}" type="sibTrans" cxnId="{8412A8D6-23AC-1F45-ACCF-895F46A0D18A}">
      <dgm:prSet/>
      <dgm:spPr/>
      <dgm:t>
        <a:bodyPr/>
        <a:lstStyle/>
        <a:p>
          <a:endParaRPr kumimoji="1" lang="ja-JP" altLang="en-US"/>
        </a:p>
      </dgm:t>
    </dgm:pt>
    <dgm:pt modelId="{6E437B40-A651-E946-AA34-75D60F954BB2}" type="pres">
      <dgm:prSet presAssocID="{16FCD5E6-92AC-224A-BDCE-995F56737663}" presName="cycle" presStyleCnt="0">
        <dgm:presLayoutVars>
          <dgm:dir/>
          <dgm:resizeHandles val="exact"/>
        </dgm:presLayoutVars>
      </dgm:prSet>
      <dgm:spPr/>
    </dgm:pt>
    <dgm:pt modelId="{FB4673FD-C533-4248-AB7A-7BD02914494C}" type="pres">
      <dgm:prSet presAssocID="{3400322A-28EF-8A43-B77E-C222E4F2110A}" presName="node" presStyleLbl="node1" presStyleIdx="0" presStyleCnt="6">
        <dgm:presLayoutVars>
          <dgm:bulletEnabled val="1"/>
        </dgm:presLayoutVars>
      </dgm:prSet>
      <dgm:spPr/>
    </dgm:pt>
    <dgm:pt modelId="{CD7F123C-E0F7-1442-BF11-0BB643ED3834}" type="pres">
      <dgm:prSet presAssocID="{E3E295F5-A5E1-2744-B7A1-4D910DDB83CC}" presName="sibTrans" presStyleLbl="sibTrans2D1" presStyleIdx="0" presStyleCnt="6"/>
      <dgm:spPr/>
    </dgm:pt>
    <dgm:pt modelId="{4534E9F2-8766-1144-B37B-BAC5D7E790AD}" type="pres">
      <dgm:prSet presAssocID="{E3E295F5-A5E1-2744-B7A1-4D910DDB83CC}" presName="connectorText" presStyleLbl="sibTrans2D1" presStyleIdx="0" presStyleCnt="6"/>
      <dgm:spPr/>
    </dgm:pt>
    <dgm:pt modelId="{93FCBA45-3FFD-2A43-B6DA-00FD87E81781}" type="pres">
      <dgm:prSet presAssocID="{5D285E06-A01F-F244-9033-ED08E7838EAC}" presName="node" presStyleLbl="node1" presStyleIdx="1" presStyleCnt="6">
        <dgm:presLayoutVars>
          <dgm:bulletEnabled val="1"/>
        </dgm:presLayoutVars>
      </dgm:prSet>
      <dgm:spPr/>
    </dgm:pt>
    <dgm:pt modelId="{79403AEA-B1CB-DF47-A196-9C2B7D197B3D}" type="pres">
      <dgm:prSet presAssocID="{20C65FE8-4915-2E49-A334-738697927AE4}" presName="sibTrans" presStyleLbl="sibTrans2D1" presStyleIdx="1" presStyleCnt="6"/>
      <dgm:spPr/>
    </dgm:pt>
    <dgm:pt modelId="{09D0E313-1CEE-2B42-9788-79FCFF46F63B}" type="pres">
      <dgm:prSet presAssocID="{20C65FE8-4915-2E49-A334-738697927AE4}" presName="connectorText" presStyleLbl="sibTrans2D1" presStyleIdx="1" presStyleCnt="6"/>
      <dgm:spPr/>
    </dgm:pt>
    <dgm:pt modelId="{49200FAC-458F-C346-A543-594EDDA05C2C}" type="pres">
      <dgm:prSet presAssocID="{512BE0B6-5013-8545-A6FF-1EC5AD6B6888}" presName="node" presStyleLbl="node1" presStyleIdx="2" presStyleCnt="6">
        <dgm:presLayoutVars>
          <dgm:bulletEnabled val="1"/>
        </dgm:presLayoutVars>
      </dgm:prSet>
      <dgm:spPr/>
    </dgm:pt>
    <dgm:pt modelId="{5095DF3D-4533-5D4F-B10A-759DA8EBC9C1}" type="pres">
      <dgm:prSet presAssocID="{E1408F09-9EFE-BB46-9B9C-06EB95F03412}" presName="sibTrans" presStyleLbl="sibTrans2D1" presStyleIdx="2" presStyleCnt="6"/>
      <dgm:spPr/>
    </dgm:pt>
    <dgm:pt modelId="{3BC3C838-D82B-EF4E-B818-FD3B68AD2478}" type="pres">
      <dgm:prSet presAssocID="{E1408F09-9EFE-BB46-9B9C-06EB95F03412}" presName="connectorText" presStyleLbl="sibTrans2D1" presStyleIdx="2" presStyleCnt="6"/>
      <dgm:spPr/>
    </dgm:pt>
    <dgm:pt modelId="{3C356100-109B-364B-9A79-8C6362B93662}" type="pres">
      <dgm:prSet presAssocID="{5D71C18A-9B85-9F41-8C7A-2716CFFD7244}" presName="node" presStyleLbl="node1" presStyleIdx="3" presStyleCnt="6">
        <dgm:presLayoutVars>
          <dgm:bulletEnabled val="1"/>
        </dgm:presLayoutVars>
      </dgm:prSet>
      <dgm:spPr/>
    </dgm:pt>
    <dgm:pt modelId="{BF4BCA64-1CBD-B74E-98E0-03BF9D7D33DE}" type="pres">
      <dgm:prSet presAssocID="{9264CF88-59F3-784D-8E03-819DC52D2226}" presName="sibTrans" presStyleLbl="sibTrans2D1" presStyleIdx="3" presStyleCnt="6"/>
      <dgm:spPr/>
    </dgm:pt>
    <dgm:pt modelId="{23AA8A1B-94D3-3C40-B373-FB447B594F66}" type="pres">
      <dgm:prSet presAssocID="{9264CF88-59F3-784D-8E03-819DC52D2226}" presName="connectorText" presStyleLbl="sibTrans2D1" presStyleIdx="3" presStyleCnt="6"/>
      <dgm:spPr/>
    </dgm:pt>
    <dgm:pt modelId="{5AE19F99-3E32-C84D-9F29-32AB03804663}" type="pres">
      <dgm:prSet presAssocID="{47EF0D87-3DBC-8D4E-AD43-BEB8753EDE53}" presName="node" presStyleLbl="node1" presStyleIdx="4" presStyleCnt="6">
        <dgm:presLayoutVars>
          <dgm:bulletEnabled val="1"/>
        </dgm:presLayoutVars>
      </dgm:prSet>
      <dgm:spPr/>
    </dgm:pt>
    <dgm:pt modelId="{5B81C846-81AB-E54B-956D-D6C0FC95B137}" type="pres">
      <dgm:prSet presAssocID="{D134B04D-C0E6-844E-8449-102D6FB2C139}" presName="sibTrans" presStyleLbl="sibTrans2D1" presStyleIdx="4" presStyleCnt="6"/>
      <dgm:spPr/>
    </dgm:pt>
    <dgm:pt modelId="{0977FAE2-38B7-C840-AA9C-DFFC6B1B9CD6}" type="pres">
      <dgm:prSet presAssocID="{D134B04D-C0E6-844E-8449-102D6FB2C139}" presName="connectorText" presStyleLbl="sibTrans2D1" presStyleIdx="4" presStyleCnt="6"/>
      <dgm:spPr/>
    </dgm:pt>
    <dgm:pt modelId="{292EDC4A-8AD1-ED40-993F-6DE31F48D8C8}" type="pres">
      <dgm:prSet presAssocID="{CACE792F-D27C-8044-B28D-960193432EF5}" presName="node" presStyleLbl="node1" presStyleIdx="5" presStyleCnt="6">
        <dgm:presLayoutVars>
          <dgm:bulletEnabled val="1"/>
        </dgm:presLayoutVars>
      </dgm:prSet>
      <dgm:spPr/>
    </dgm:pt>
    <dgm:pt modelId="{EFC0A67A-FF7C-6A4F-BCC1-9A55BF5438B8}" type="pres">
      <dgm:prSet presAssocID="{870F027B-E04F-9748-A490-1F88819984CC}" presName="sibTrans" presStyleLbl="sibTrans2D1" presStyleIdx="5" presStyleCnt="6"/>
      <dgm:spPr/>
    </dgm:pt>
    <dgm:pt modelId="{31211649-0685-2B48-B9D1-61BFF76500CF}" type="pres">
      <dgm:prSet presAssocID="{870F027B-E04F-9748-A490-1F88819984CC}" presName="connectorText" presStyleLbl="sibTrans2D1" presStyleIdx="5" presStyleCnt="6"/>
      <dgm:spPr/>
    </dgm:pt>
  </dgm:ptLst>
  <dgm:cxnLst>
    <dgm:cxn modelId="{70103001-BF2C-1B43-A1D0-4D6CCEEB9B2A}" type="presOf" srcId="{5D71C18A-9B85-9F41-8C7A-2716CFFD7244}" destId="{3C356100-109B-364B-9A79-8C6362B93662}" srcOrd="0" destOrd="0" presId="urn:microsoft.com/office/officeart/2005/8/layout/cycle2"/>
    <dgm:cxn modelId="{428CE908-C1E2-D047-B15E-CB49015E1D6C}" type="presOf" srcId="{16FCD5E6-92AC-224A-BDCE-995F56737663}" destId="{6E437B40-A651-E946-AA34-75D60F954BB2}" srcOrd="0" destOrd="0" presId="urn:microsoft.com/office/officeart/2005/8/layout/cycle2"/>
    <dgm:cxn modelId="{FF2EDF0F-2E3C-E943-AD7D-5EC1709820D0}" type="presOf" srcId="{9264CF88-59F3-784D-8E03-819DC52D2226}" destId="{BF4BCA64-1CBD-B74E-98E0-03BF9D7D33DE}" srcOrd="0" destOrd="0" presId="urn:microsoft.com/office/officeart/2005/8/layout/cycle2"/>
    <dgm:cxn modelId="{DD148219-FB5E-C047-9CCF-33BEF0D126AA}" type="presOf" srcId="{CACE792F-D27C-8044-B28D-960193432EF5}" destId="{292EDC4A-8AD1-ED40-993F-6DE31F48D8C8}" srcOrd="0" destOrd="0" presId="urn:microsoft.com/office/officeart/2005/8/layout/cycle2"/>
    <dgm:cxn modelId="{7FD9CA1F-9C29-F24D-A7AA-244FF5C189AB}" type="presOf" srcId="{512BE0B6-5013-8545-A6FF-1EC5AD6B6888}" destId="{49200FAC-458F-C346-A543-594EDDA05C2C}" srcOrd="0" destOrd="0" presId="urn:microsoft.com/office/officeart/2005/8/layout/cycle2"/>
    <dgm:cxn modelId="{C9974736-01C2-104A-A1B4-F575D9617D55}" srcId="{16FCD5E6-92AC-224A-BDCE-995F56737663}" destId="{5D285E06-A01F-F244-9033-ED08E7838EAC}" srcOrd="1" destOrd="0" parTransId="{5D1D5E2C-8AE0-1B47-9BA9-3AEDCB856703}" sibTransId="{20C65FE8-4915-2E49-A334-738697927AE4}"/>
    <dgm:cxn modelId="{C37C955C-5288-F84C-929C-21E36646F49C}" srcId="{16FCD5E6-92AC-224A-BDCE-995F56737663}" destId="{5D71C18A-9B85-9F41-8C7A-2716CFFD7244}" srcOrd="3" destOrd="0" parTransId="{4285B900-2650-584B-AF15-F60D9E91E561}" sibTransId="{9264CF88-59F3-784D-8E03-819DC52D2226}"/>
    <dgm:cxn modelId="{3F8C5161-03D3-5946-AC46-628B6C36C639}" type="presOf" srcId="{E3E295F5-A5E1-2744-B7A1-4D910DDB83CC}" destId="{4534E9F2-8766-1144-B37B-BAC5D7E790AD}" srcOrd="1" destOrd="0" presId="urn:microsoft.com/office/officeart/2005/8/layout/cycle2"/>
    <dgm:cxn modelId="{46E83B4B-AF59-1B4B-8D3D-B0F2D294AC37}" type="presOf" srcId="{E3E295F5-A5E1-2744-B7A1-4D910DDB83CC}" destId="{CD7F123C-E0F7-1442-BF11-0BB643ED3834}" srcOrd="0" destOrd="0" presId="urn:microsoft.com/office/officeart/2005/8/layout/cycle2"/>
    <dgm:cxn modelId="{C3BC3551-1C59-3D4C-A3CA-E9C9F883FC00}" type="presOf" srcId="{3400322A-28EF-8A43-B77E-C222E4F2110A}" destId="{FB4673FD-C533-4248-AB7A-7BD02914494C}" srcOrd="0" destOrd="0" presId="urn:microsoft.com/office/officeart/2005/8/layout/cycle2"/>
    <dgm:cxn modelId="{DB8D2A53-A1EB-0441-9C64-425704A27A22}" srcId="{16FCD5E6-92AC-224A-BDCE-995F56737663}" destId="{512BE0B6-5013-8545-A6FF-1EC5AD6B6888}" srcOrd="2" destOrd="0" parTransId="{B78E7A01-569D-0141-98BE-C5F8F7479E93}" sibTransId="{E1408F09-9EFE-BB46-9B9C-06EB95F03412}"/>
    <dgm:cxn modelId="{57F74D77-CE7C-A84F-8946-A3A1EE57CA75}" type="presOf" srcId="{E1408F09-9EFE-BB46-9B9C-06EB95F03412}" destId="{3BC3C838-D82B-EF4E-B818-FD3B68AD2478}" srcOrd="1" destOrd="0" presId="urn:microsoft.com/office/officeart/2005/8/layout/cycle2"/>
    <dgm:cxn modelId="{FF07B28F-D8ED-944E-BC08-F9C29678524C}" type="presOf" srcId="{5D285E06-A01F-F244-9033-ED08E7838EAC}" destId="{93FCBA45-3FFD-2A43-B6DA-00FD87E81781}" srcOrd="0" destOrd="0" presId="urn:microsoft.com/office/officeart/2005/8/layout/cycle2"/>
    <dgm:cxn modelId="{67CBE99D-8903-3C4E-9AF9-FABABB3890DC}" type="presOf" srcId="{9264CF88-59F3-784D-8E03-819DC52D2226}" destId="{23AA8A1B-94D3-3C40-B373-FB447B594F66}" srcOrd="1" destOrd="0" presId="urn:microsoft.com/office/officeart/2005/8/layout/cycle2"/>
    <dgm:cxn modelId="{A5E2429E-B161-8B4B-A9FC-86B289DC3D87}" srcId="{16FCD5E6-92AC-224A-BDCE-995F56737663}" destId="{47EF0D87-3DBC-8D4E-AD43-BEB8753EDE53}" srcOrd="4" destOrd="0" parTransId="{18992A8C-8EA4-414C-8769-EFCAF11763D9}" sibTransId="{D134B04D-C0E6-844E-8449-102D6FB2C139}"/>
    <dgm:cxn modelId="{EDF481B7-A67E-D040-83EE-1B473C17D7A5}" type="presOf" srcId="{870F027B-E04F-9748-A490-1F88819984CC}" destId="{31211649-0685-2B48-B9D1-61BFF76500CF}" srcOrd="1" destOrd="0" presId="urn:microsoft.com/office/officeart/2005/8/layout/cycle2"/>
    <dgm:cxn modelId="{866554BD-6384-C246-985B-5C2053F074DE}" type="presOf" srcId="{47EF0D87-3DBC-8D4E-AD43-BEB8753EDE53}" destId="{5AE19F99-3E32-C84D-9F29-32AB03804663}" srcOrd="0" destOrd="0" presId="urn:microsoft.com/office/officeart/2005/8/layout/cycle2"/>
    <dgm:cxn modelId="{D2D387C4-5555-1E45-9527-C874083A0397}" type="presOf" srcId="{20C65FE8-4915-2E49-A334-738697927AE4}" destId="{79403AEA-B1CB-DF47-A196-9C2B7D197B3D}" srcOrd="0" destOrd="0" presId="urn:microsoft.com/office/officeart/2005/8/layout/cycle2"/>
    <dgm:cxn modelId="{5E699CD5-1A11-CC48-9D66-C8B93941D4E8}" srcId="{16FCD5E6-92AC-224A-BDCE-995F56737663}" destId="{3400322A-28EF-8A43-B77E-C222E4F2110A}" srcOrd="0" destOrd="0" parTransId="{0E9BF6DB-8C1E-D94F-9B13-120124251D9E}" sibTransId="{E3E295F5-A5E1-2744-B7A1-4D910DDB83CC}"/>
    <dgm:cxn modelId="{8412A8D6-23AC-1F45-ACCF-895F46A0D18A}" srcId="{16FCD5E6-92AC-224A-BDCE-995F56737663}" destId="{CACE792F-D27C-8044-B28D-960193432EF5}" srcOrd="5" destOrd="0" parTransId="{3053FC41-56F6-9C43-9438-9A858FE92540}" sibTransId="{870F027B-E04F-9748-A490-1F88819984CC}"/>
    <dgm:cxn modelId="{337DECD7-8F30-C943-A915-6E71686D2268}" type="presOf" srcId="{870F027B-E04F-9748-A490-1F88819984CC}" destId="{EFC0A67A-FF7C-6A4F-BCC1-9A55BF5438B8}" srcOrd="0" destOrd="0" presId="urn:microsoft.com/office/officeart/2005/8/layout/cycle2"/>
    <dgm:cxn modelId="{9AFA69D9-F061-044A-90B0-DFAFC835EC35}" type="presOf" srcId="{D134B04D-C0E6-844E-8449-102D6FB2C139}" destId="{5B81C846-81AB-E54B-956D-D6C0FC95B137}" srcOrd="0" destOrd="0" presId="urn:microsoft.com/office/officeart/2005/8/layout/cycle2"/>
    <dgm:cxn modelId="{A4BE8EDE-0F30-5B42-B6EC-7B33C29D7403}" type="presOf" srcId="{D134B04D-C0E6-844E-8449-102D6FB2C139}" destId="{0977FAE2-38B7-C840-AA9C-DFFC6B1B9CD6}" srcOrd="1" destOrd="0" presId="urn:microsoft.com/office/officeart/2005/8/layout/cycle2"/>
    <dgm:cxn modelId="{6BE5C9E0-D138-4441-B5C0-64CA3D9B7551}" type="presOf" srcId="{20C65FE8-4915-2E49-A334-738697927AE4}" destId="{09D0E313-1CEE-2B42-9788-79FCFF46F63B}" srcOrd="1" destOrd="0" presId="urn:microsoft.com/office/officeart/2005/8/layout/cycle2"/>
    <dgm:cxn modelId="{16D69BE3-4514-F249-AE9D-A03AF8A8E8C5}" type="presOf" srcId="{E1408F09-9EFE-BB46-9B9C-06EB95F03412}" destId="{5095DF3D-4533-5D4F-B10A-759DA8EBC9C1}" srcOrd="0" destOrd="0" presId="urn:microsoft.com/office/officeart/2005/8/layout/cycle2"/>
    <dgm:cxn modelId="{4F05CD94-6C7A-8140-ADD9-11DF738EDF14}" type="presParOf" srcId="{6E437B40-A651-E946-AA34-75D60F954BB2}" destId="{FB4673FD-C533-4248-AB7A-7BD02914494C}" srcOrd="0" destOrd="0" presId="urn:microsoft.com/office/officeart/2005/8/layout/cycle2"/>
    <dgm:cxn modelId="{ABDE55BC-13EF-FE4D-BE8D-AF8F0EBC376A}" type="presParOf" srcId="{6E437B40-A651-E946-AA34-75D60F954BB2}" destId="{CD7F123C-E0F7-1442-BF11-0BB643ED3834}" srcOrd="1" destOrd="0" presId="urn:microsoft.com/office/officeart/2005/8/layout/cycle2"/>
    <dgm:cxn modelId="{51D241F3-9F75-124F-8960-042830E7B5B0}" type="presParOf" srcId="{CD7F123C-E0F7-1442-BF11-0BB643ED3834}" destId="{4534E9F2-8766-1144-B37B-BAC5D7E790AD}" srcOrd="0" destOrd="0" presId="urn:microsoft.com/office/officeart/2005/8/layout/cycle2"/>
    <dgm:cxn modelId="{648BADFF-5360-2448-AFF2-660FEAA89A2A}" type="presParOf" srcId="{6E437B40-A651-E946-AA34-75D60F954BB2}" destId="{93FCBA45-3FFD-2A43-B6DA-00FD87E81781}" srcOrd="2" destOrd="0" presId="urn:microsoft.com/office/officeart/2005/8/layout/cycle2"/>
    <dgm:cxn modelId="{A45C0625-1BB7-E94D-9E11-B7F285F5825A}" type="presParOf" srcId="{6E437B40-A651-E946-AA34-75D60F954BB2}" destId="{79403AEA-B1CB-DF47-A196-9C2B7D197B3D}" srcOrd="3" destOrd="0" presId="urn:microsoft.com/office/officeart/2005/8/layout/cycle2"/>
    <dgm:cxn modelId="{D33ADA9C-6477-C648-A539-F2AA502FB81F}" type="presParOf" srcId="{79403AEA-B1CB-DF47-A196-9C2B7D197B3D}" destId="{09D0E313-1CEE-2B42-9788-79FCFF46F63B}" srcOrd="0" destOrd="0" presId="urn:microsoft.com/office/officeart/2005/8/layout/cycle2"/>
    <dgm:cxn modelId="{B6A4F3F9-445D-BA46-9627-09F76B32374C}" type="presParOf" srcId="{6E437B40-A651-E946-AA34-75D60F954BB2}" destId="{49200FAC-458F-C346-A543-594EDDA05C2C}" srcOrd="4" destOrd="0" presId="urn:microsoft.com/office/officeart/2005/8/layout/cycle2"/>
    <dgm:cxn modelId="{C32037FF-DAE5-CC41-ACCE-F9B253CE3BAD}" type="presParOf" srcId="{6E437B40-A651-E946-AA34-75D60F954BB2}" destId="{5095DF3D-4533-5D4F-B10A-759DA8EBC9C1}" srcOrd="5" destOrd="0" presId="urn:microsoft.com/office/officeart/2005/8/layout/cycle2"/>
    <dgm:cxn modelId="{783AB08D-F17E-3441-823D-54C24F588192}" type="presParOf" srcId="{5095DF3D-4533-5D4F-B10A-759DA8EBC9C1}" destId="{3BC3C838-D82B-EF4E-B818-FD3B68AD2478}" srcOrd="0" destOrd="0" presId="urn:microsoft.com/office/officeart/2005/8/layout/cycle2"/>
    <dgm:cxn modelId="{2B821DF2-DF83-5346-B316-9B4C8D98CD8D}" type="presParOf" srcId="{6E437B40-A651-E946-AA34-75D60F954BB2}" destId="{3C356100-109B-364B-9A79-8C6362B93662}" srcOrd="6" destOrd="0" presId="urn:microsoft.com/office/officeart/2005/8/layout/cycle2"/>
    <dgm:cxn modelId="{5728F346-C830-2F46-ADEF-AB721DBFE997}" type="presParOf" srcId="{6E437B40-A651-E946-AA34-75D60F954BB2}" destId="{BF4BCA64-1CBD-B74E-98E0-03BF9D7D33DE}" srcOrd="7" destOrd="0" presId="urn:microsoft.com/office/officeart/2005/8/layout/cycle2"/>
    <dgm:cxn modelId="{8C3D0104-B278-D246-8DC2-83EF40171E68}" type="presParOf" srcId="{BF4BCA64-1CBD-B74E-98E0-03BF9D7D33DE}" destId="{23AA8A1B-94D3-3C40-B373-FB447B594F66}" srcOrd="0" destOrd="0" presId="urn:microsoft.com/office/officeart/2005/8/layout/cycle2"/>
    <dgm:cxn modelId="{F89DB45C-C6DC-B849-B8A9-F069FFA911DC}" type="presParOf" srcId="{6E437B40-A651-E946-AA34-75D60F954BB2}" destId="{5AE19F99-3E32-C84D-9F29-32AB03804663}" srcOrd="8" destOrd="0" presId="urn:microsoft.com/office/officeart/2005/8/layout/cycle2"/>
    <dgm:cxn modelId="{F312CA63-1D7D-4544-B954-7653256D1E92}" type="presParOf" srcId="{6E437B40-A651-E946-AA34-75D60F954BB2}" destId="{5B81C846-81AB-E54B-956D-D6C0FC95B137}" srcOrd="9" destOrd="0" presId="urn:microsoft.com/office/officeart/2005/8/layout/cycle2"/>
    <dgm:cxn modelId="{20640827-5EBB-0F4D-AAC3-FB772C056DC5}" type="presParOf" srcId="{5B81C846-81AB-E54B-956D-D6C0FC95B137}" destId="{0977FAE2-38B7-C840-AA9C-DFFC6B1B9CD6}" srcOrd="0" destOrd="0" presId="urn:microsoft.com/office/officeart/2005/8/layout/cycle2"/>
    <dgm:cxn modelId="{A90DFC20-13F3-4D45-BCC0-9C8CEC26BFB9}" type="presParOf" srcId="{6E437B40-A651-E946-AA34-75D60F954BB2}" destId="{292EDC4A-8AD1-ED40-993F-6DE31F48D8C8}" srcOrd="10" destOrd="0" presId="urn:microsoft.com/office/officeart/2005/8/layout/cycle2"/>
    <dgm:cxn modelId="{7E7257C8-E808-AD4A-B205-AABBB6944D97}" type="presParOf" srcId="{6E437B40-A651-E946-AA34-75D60F954BB2}" destId="{EFC0A67A-FF7C-6A4F-BCC1-9A55BF5438B8}" srcOrd="11" destOrd="0" presId="urn:microsoft.com/office/officeart/2005/8/layout/cycle2"/>
    <dgm:cxn modelId="{E9EFBD48-3DDE-2840-A6BF-37EEF775D5D0}" type="presParOf" srcId="{EFC0A67A-FF7C-6A4F-BCC1-9A55BF5438B8}" destId="{31211649-0685-2B48-B9D1-61BFF76500CF}"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4673FD-C533-4248-AB7A-7BD02914494C}">
      <dsp:nvSpPr>
        <dsp:cNvPr id="0" name=""/>
        <dsp:cNvSpPr/>
      </dsp:nvSpPr>
      <dsp:spPr>
        <a:xfrm>
          <a:off x="1357492" y="235"/>
          <a:ext cx="909714" cy="90971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r>
            <a:rPr kumimoji="1" lang="en-US" altLang="ja-JP" sz="1100" b="1" kern="1200" dirty="0"/>
            <a:t>1.</a:t>
          </a:r>
          <a:r>
            <a:rPr kumimoji="1" lang="ja-JP" altLang="en-US" sz="1100" b="1" kern="1200"/>
            <a:t>問題の</a:t>
          </a:r>
          <a:br>
            <a:rPr kumimoji="1" lang="en-US" altLang="ja-JP" sz="1100" b="1" kern="1200" dirty="0"/>
          </a:br>
          <a:r>
            <a:rPr kumimoji="1" lang="ja-JP" altLang="en-US" sz="1100" b="1" kern="1200"/>
            <a:t>明確化</a:t>
          </a:r>
        </a:p>
      </dsp:txBody>
      <dsp:txXfrm>
        <a:off x="1490717" y="133460"/>
        <a:ext cx="643264" cy="643264"/>
      </dsp:txXfrm>
    </dsp:sp>
    <dsp:sp modelId="{CD7F123C-E0F7-1442-BF11-0BB643ED3834}">
      <dsp:nvSpPr>
        <dsp:cNvPr id="0" name=""/>
        <dsp:cNvSpPr/>
      </dsp:nvSpPr>
      <dsp:spPr>
        <a:xfrm rot="1800000">
          <a:off x="2277396" y="640272"/>
          <a:ext cx="243179" cy="30702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kumimoji="1" lang="ja-JP" altLang="en-US" sz="900" kern="1200"/>
        </a:p>
      </dsp:txBody>
      <dsp:txXfrm>
        <a:off x="2282283" y="683440"/>
        <a:ext cx="170225" cy="184216"/>
      </dsp:txXfrm>
    </dsp:sp>
    <dsp:sp modelId="{93FCBA45-3FFD-2A43-B6DA-00FD87E81781}">
      <dsp:nvSpPr>
        <dsp:cNvPr id="0" name=""/>
        <dsp:cNvSpPr/>
      </dsp:nvSpPr>
      <dsp:spPr>
        <a:xfrm>
          <a:off x="2542686" y="684507"/>
          <a:ext cx="909714" cy="90971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r>
            <a:rPr kumimoji="1" lang="en-US" altLang="ja-JP" sz="1100" b="1" kern="1200" dirty="0"/>
            <a:t>2.</a:t>
          </a:r>
          <a:r>
            <a:rPr kumimoji="1" lang="ja-JP" altLang="en-US" sz="1100" b="1" kern="1200"/>
            <a:t>情報の</a:t>
          </a:r>
          <a:br>
            <a:rPr kumimoji="1" lang="en-US" altLang="ja-JP" sz="1100" b="1" kern="1200" dirty="0"/>
          </a:br>
          <a:r>
            <a:rPr kumimoji="1" lang="ja-JP" altLang="en-US" sz="1100" b="1" kern="1200"/>
            <a:t>収集</a:t>
          </a:r>
        </a:p>
      </dsp:txBody>
      <dsp:txXfrm>
        <a:off x="2675911" y="817732"/>
        <a:ext cx="643264" cy="643264"/>
      </dsp:txXfrm>
    </dsp:sp>
    <dsp:sp modelId="{79403AEA-B1CB-DF47-A196-9C2B7D197B3D}">
      <dsp:nvSpPr>
        <dsp:cNvPr id="0" name=""/>
        <dsp:cNvSpPr/>
      </dsp:nvSpPr>
      <dsp:spPr>
        <a:xfrm rot="5400000">
          <a:off x="2875954" y="1663239"/>
          <a:ext cx="243179" cy="30702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kumimoji="1" lang="ja-JP" altLang="en-US" sz="900" kern="1200"/>
        </a:p>
      </dsp:txBody>
      <dsp:txXfrm>
        <a:off x="2912431" y="1688168"/>
        <a:ext cx="170225" cy="184216"/>
      </dsp:txXfrm>
    </dsp:sp>
    <dsp:sp modelId="{49200FAC-458F-C346-A543-594EDDA05C2C}">
      <dsp:nvSpPr>
        <dsp:cNvPr id="0" name=""/>
        <dsp:cNvSpPr/>
      </dsp:nvSpPr>
      <dsp:spPr>
        <a:xfrm>
          <a:off x="2542686" y="2053051"/>
          <a:ext cx="909714" cy="90971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r>
            <a:rPr kumimoji="1" lang="en-US" altLang="ja-JP" sz="1100" b="1" kern="1200" dirty="0"/>
            <a:t>3.</a:t>
          </a:r>
          <a:r>
            <a:rPr kumimoji="1" lang="ja-JP" altLang="en-US" sz="1100" b="1" kern="1200"/>
            <a:t>情報の整理と分析</a:t>
          </a:r>
        </a:p>
      </dsp:txBody>
      <dsp:txXfrm>
        <a:off x="2675911" y="2186276"/>
        <a:ext cx="643264" cy="643264"/>
      </dsp:txXfrm>
    </dsp:sp>
    <dsp:sp modelId="{5095DF3D-4533-5D4F-B10A-759DA8EBC9C1}">
      <dsp:nvSpPr>
        <dsp:cNvPr id="0" name=""/>
        <dsp:cNvSpPr/>
      </dsp:nvSpPr>
      <dsp:spPr>
        <a:xfrm rot="9000000">
          <a:off x="2289317" y="2693088"/>
          <a:ext cx="243179" cy="30702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kumimoji="1" lang="ja-JP" altLang="en-US" sz="900" kern="1200"/>
        </a:p>
      </dsp:txBody>
      <dsp:txXfrm rot="10800000">
        <a:off x="2357384" y="2736256"/>
        <a:ext cx="170225" cy="184216"/>
      </dsp:txXfrm>
    </dsp:sp>
    <dsp:sp modelId="{3C356100-109B-364B-9A79-8C6362B93662}">
      <dsp:nvSpPr>
        <dsp:cNvPr id="0" name=""/>
        <dsp:cNvSpPr/>
      </dsp:nvSpPr>
      <dsp:spPr>
        <a:xfrm>
          <a:off x="1357492" y="2737323"/>
          <a:ext cx="909714" cy="90971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r>
            <a:rPr kumimoji="1" lang="en-US" altLang="ja-JP" sz="1100" b="1" kern="1200" dirty="0"/>
            <a:t>4.</a:t>
          </a:r>
          <a:r>
            <a:rPr kumimoji="1" lang="ja-JP" altLang="en-US" sz="1100" b="1" kern="1200"/>
            <a:t>解決策の立案</a:t>
          </a:r>
        </a:p>
      </dsp:txBody>
      <dsp:txXfrm>
        <a:off x="1490717" y="2870548"/>
        <a:ext cx="643264" cy="643264"/>
      </dsp:txXfrm>
    </dsp:sp>
    <dsp:sp modelId="{BF4BCA64-1CBD-B74E-98E0-03BF9D7D33DE}">
      <dsp:nvSpPr>
        <dsp:cNvPr id="0" name=""/>
        <dsp:cNvSpPr/>
      </dsp:nvSpPr>
      <dsp:spPr>
        <a:xfrm rot="12600000">
          <a:off x="1104123" y="2699971"/>
          <a:ext cx="243179" cy="30702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kumimoji="1" lang="ja-JP" altLang="en-US" sz="900" kern="1200"/>
        </a:p>
      </dsp:txBody>
      <dsp:txXfrm rot="10800000">
        <a:off x="1172190" y="2779616"/>
        <a:ext cx="170225" cy="184216"/>
      </dsp:txXfrm>
    </dsp:sp>
    <dsp:sp modelId="{5AE19F99-3E32-C84D-9F29-32AB03804663}">
      <dsp:nvSpPr>
        <dsp:cNvPr id="0" name=""/>
        <dsp:cNvSpPr/>
      </dsp:nvSpPr>
      <dsp:spPr>
        <a:xfrm>
          <a:off x="172298" y="2053051"/>
          <a:ext cx="909714" cy="90971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r>
            <a:rPr kumimoji="1" lang="en-US" altLang="ja-JP" sz="1100" b="1" kern="1200" dirty="0"/>
            <a:t>5.</a:t>
          </a:r>
          <a:r>
            <a:rPr kumimoji="1" lang="ja-JP" altLang="en-US" sz="1100" b="1" kern="1200"/>
            <a:t>解決策の実行</a:t>
          </a:r>
        </a:p>
      </dsp:txBody>
      <dsp:txXfrm>
        <a:off x="305523" y="2186276"/>
        <a:ext cx="643264" cy="643264"/>
      </dsp:txXfrm>
    </dsp:sp>
    <dsp:sp modelId="{5B81C846-81AB-E54B-956D-D6C0FC95B137}">
      <dsp:nvSpPr>
        <dsp:cNvPr id="0" name=""/>
        <dsp:cNvSpPr/>
      </dsp:nvSpPr>
      <dsp:spPr>
        <a:xfrm rot="16200000">
          <a:off x="505566" y="1677004"/>
          <a:ext cx="243179" cy="30702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kumimoji="1" lang="ja-JP" altLang="en-US" sz="900" kern="1200"/>
        </a:p>
      </dsp:txBody>
      <dsp:txXfrm>
        <a:off x="542043" y="1774887"/>
        <a:ext cx="170225" cy="184216"/>
      </dsp:txXfrm>
    </dsp:sp>
    <dsp:sp modelId="{292EDC4A-8AD1-ED40-993F-6DE31F48D8C8}">
      <dsp:nvSpPr>
        <dsp:cNvPr id="0" name=""/>
        <dsp:cNvSpPr/>
      </dsp:nvSpPr>
      <dsp:spPr>
        <a:xfrm>
          <a:off x="172298" y="684507"/>
          <a:ext cx="909714" cy="90971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r>
            <a:rPr kumimoji="1" lang="en-US" altLang="ja-JP" sz="1100" b="1" kern="1200" dirty="0"/>
            <a:t>6.</a:t>
          </a:r>
          <a:r>
            <a:rPr kumimoji="1" lang="ja-JP" altLang="en-US" sz="1100" b="1" kern="1200"/>
            <a:t>評価</a:t>
          </a:r>
        </a:p>
      </dsp:txBody>
      <dsp:txXfrm>
        <a:off x="305523" y="817732"/>
        <a:ext cx="643264" cy="643264"/>
      </dsp:txXfrm>
    </dsp:sp>
    <dsp:sp modelId="{EFC0A67A-FF7C-6A4F-BCC1-9A55BF5438B8}">
      <dsp:nvSpPr>
        <dsp:cNvPr id="0" name=""/>
        <dsp:cNvSpPr/>
      </dsp:nvSpPr>
      <dsp:spPr>
        <a:xfrm rot="19800000">
          <a:off x="1092202" y="647155"/>
          <a:ext cx="243179" cy="30702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kumimoji="1" lang="ja-JP" altLang="en-US" sz="900" kern="1200"/>
        </a:p>
      </dsp:txBody>
      <dsp:txXfrm>
        <a:off x="1097089" y="726800"/>
        <a:ext cx="170225" cy="184216"/>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0FFD8529-5692-A04D-B911-4EDAFD5F71D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B3A0030A-6AB3-1047-A47B-9D3B8D59F64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E5BB65B-F59C-144D-BB4D-48D46BD09914}" type="datetimeFigureOut">
              <a:rPr kumimoji="1" lang="ja-JP" altLang="en-US" smtClean="0"/>
              <a:t>2019/4/24</a:t>
            </a:fld>
            <a:endParaRPr kumimoji="1" lang="ja-JP" altLang="en-US"/>
          </a:p>
        </p:txBody>
      </p:sp>
      <p:sp>
        <p:nvSpPr>
          <p:cNvPr id="4" name="フッター プレースホルダー 3">
            <a:extLst>
              <a:ext uri="{FF2B5EF4-FFF2-40B4-BE49-F238E27FC236}">
                <a16:creationId xmlns:a16="http://schemas.microsoft.com/office/drawing/2014/main" id="{C517413A-5FE7-294C-A765-C6D24B0F29D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4957B39F-2E8B-624D-B776-136F662BDCC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8EF0644-6DF8-E747-8C4B-C89A5E4A6A18}" type="slidenum">
              <a:rPr kumimoji="1" lang="ja-JP" altLang="en-US" smtClean="0"/>
              <a:t>‹#›</a:t>
            </a:fld>
            <a:endParaRPr kumimoji="1" lang="ja-JP" altLang="en-US"/>
          </a:p>
        </p:txBody>
      </p:sp>
    </p:spTree>
    <p:extLst>
      <p:ext uri="{BB962C8B-B14F-4D97-AF65-F5344CB8AC3E}">
        <p14:creationId xmlns:p14="http://schemas.microsoft.com/office/powerpoint/2010/main" val="13693730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053B6B-85F0-4D10-BE8B-30F32F836F75}" type="datetimeFigureOut">
              <a:rPr kumimoji="1" lang="ja-JP" altLang="en-US" smtClean="0"/>
              <a:t>2019/4/24</a:t>
            </a:fld>
            <a:endParaRPr kumimoji="1" lang="ja-JP" altLang="en-US"/>
          </a:p>
        </p:txBody>
      </p:sp>
      <p:sp>
        <p:nvSpPr>
          <p:cNvPr id="4" name="スライド イメージ プレースホルダー 3"/>
          <p:cNvSpPr>
            <a:spLocks noGrp="1" noRot="1" noChangeAspect="1"/>
          </p:cNvSpPr>
          <p:nvPr>
            <p:ph type="sldImg" idx="2"/>
          </p:nvPr>
        </p:nvSpPr>
        <p:spPr>
          <a:xfrm>
            <a:off x="685800" y="313184"/>
            <a:ext cx="5486400" cy="41148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571999"/>
            <a:ext cx="5486400" cy="4113213"/>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dirty="0"/>
              <a:t>2 </a:t>
            </a:r>
            <a:r>
              <a:rPr kumimoji="1" lang="ja-JP" altLang="en-US"/>
              <a:t>レベル</a:t>
            </a:r>
          </a:p>
          <a:p>
            <a:pPr lvl="2"/>
            <a:r>
              <a:rPr kumimoji="1" lang="ja-JP" altLang="en-US"/>
              <a:t>第 </a:t>
            </a:r>
            <a:r>
              <a:rPr kumimoji="1" lang="en-US" altLang="ja-JP" dirty="0"/>
              <a:t>3 </a:t>
            </a:r>
            <a:r>
              <a:rPr kumimoji="1" lang="ja-JP" altLang="en-US"/>
              <a:t>レベル</a:t>
            </a:r>
          </a:p>
          <a:p>
            <a:pPr lvl="3"/>
            <a:r>
              <a:rPr kumimoji="1" lang="ja-JP" altLang="en-US"/>
              <a:t>第 </a:t>
            </a:r>
            <a:r>
              <a:rPr kumimoji="1" lang="en-US" altLang="ja-JP" dirty="0"/>
              <a:t>4 </a:t>
            </a:r>
            <a:r>
              <a:rPr kumimoji="1" lang="ja-JP" altLang="en-US"/>
              <a:t>レベル</a:t>
            </a:r>
          </a:p>
          <a:p>
            <a:pPr lvl="4"/>
            <a:r>
              <a:rPr kumimoji="1" lang="ja-JP" altLang="en-US"/>
              <a:t>第 </a:t>
            </a:r>
            <a:r>
              <a:rPr kumimoji="1" lang="en-US" altLang="ja-JP" dirty="0"/>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593228-728A-4795-AE70-4E5858140379}" type="slidenum">
              <a:rPr kumimoji="1" lang="ja-JP" altLang="en-US" smtClean="0"/>
              <a:t>‹#›</a:t>
            </a:fld>
            <a:endParaRPr kumimoji="1" lang="ja-JP" altLang="en-US"/>
          </a:p>
        </p:txBody>
      </p:sp>
    </p:spTree>
    <p:extLst>
      <p:ext uri="{BB962C8B-B14F-4D97-AF65-F5344CB8AC3E}">
        <p14:creationId xmlns:p14="http://schemas.microsoft.com/office/powerpoint/2010/main" val="264440718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b="0" i="0" kern="1200">
        <a:solidFill>
          <a:schemeClr val="tx1"/>
        </a:solidFill>
        <a:latin typeface="Meiryo UI" panose="020B0604030504040204" pitchFamily="34" charset="-128"/>
        <a:ea typeface="Meiryo UI" panose="020B0604030504040204" pitchFamily="34" charset="-128"/>
        <a:cs typeface="+mn-cs"/>
      </a:defRPr>
    </a:lvl1pPr>
    <a:lvl2pPr marL="457200" algn="l" defTabSz="914400" rtl="0" eaLnBrk="1" latinLnBrk="0" hangingPunct="1">
      <a:defRPr kumimoji="1" sz="1200" b="0" i="0" kern="1200">
        <a:solidFill>
          <a:schemeClr val="tx1"/>
        </a:solidFill>
        <a:latin typeface="Meiryo UI" panose="020B0604030504040204" pitchFamily="34" charset="-128"/>
        <a:ea typeface="Meiryo UI" panose="020B0604030504040204" pitchFamily="34" charset="-128"/>
        <a:cs typeface="+mn-cs"/>
      </a:defRPr>
    </a:lvl2pPr>
    <a:lvl3pPr marL="914400" algn="l" defTabSz="914400" rtl="0" eaLnBrk="1" latinLnBrk="0" hangingPunct="1">
      <a:defRPr kumimoji="1" sz="1200" b="0" i="0" kern="1200">
        <a:solidFill>
          <a:schemeClr val="tx1"/>
        </a:solidFill>
        <a:latin typeface="Meiryo UI" panose="020B0604030504040204" pitchFamily="34" charset="-128"/>
        <a:ea typeface="Meiryo UI" panose="020B0604030504040204" pitchFamily="34" charset="-128"/>
        <a:cs typeface="+mn-cs"/>
      </a:defRPr>
    </a:lvl3pPr>
    <a:lvl4pPr marL="1371600" algn="l" defTabSz="914400" rtl="0" eaLnBrk="1" latinLnBrk="0" hangingPunct="1">
      <a:defRPr kumimoji="1" sz="1200" b="0" i="0" kern="1200">
        <a:solidFill>
          <a:schemeClr val="tx1"/>
        </a:solidFill>
        <a:latin typeface="Meiryo UI" panose="020B0604030504040204" pitchFamily="34" charset="-128"/>
        <a:ea typeface="Meiryo UI" panose="020B0604030504040204" pitchFamily="34" charset="-128"/>
        <a:cs typeface="+mn-cs"/>
      </a:defRPr>
    </a:lvl4pPr>
    <a:lvl5pPr marL="1828800" algn="l" defTabSz="914400" rtl="0" eaLnBrk="1" latinLnBrk="0" hangingPunct="1">
      <a:defRPr kumimoji="1" sz="1200" b="0" i="0" kern="1200">
        <a:solidFill>
          <a:schemeClr val="tx1"/>
        </a:solidFill>
        <a:latin typeface="Meiryo UI" panose="020B0604030504040204" pitchFamily="34" charset="-128"/>
        <a:ea typeface="Meiryo UI" panose="020B0604030504040204" pitchFamily="34"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312738"/>
            <a:ext cx="5486400" cy="4114800"/>
          </a:xfrm>
        </p:spPr>
      </p:sp>
      <p:sp>
        <p:nvSpPr>
          <p:cNvPr id="3" name="ノート プレースホルダー 2"/>
          <p:cNvSpPr>
            <a:spLocks noGrp="1"/>
          </p:cNvSpPr>
          <p:nvPr>
            <p:ph type="body" idx="1"/>
          </p:nvPr>
        </p:nvSpPr>
        <p:spPr/>
        <p:txBody>
          <a:bodyPr/>
          <a:lstStyle/>
          <a:p>
            <a:endParaRPr lang="ja-JP" altLang="en-US"/>
          </a:p>
        </p:txBody>
      </p:sp>
      <p:sp>
        <p:nvSpPr>
          <p:cNvPr id="4" name="スライド番号プレースホルダー 3"/>
          <p:cNvSpPr>
            <a:spLocks noGrp="1"/>
          </p:cNvSpPr>
          <p:nvPr>
            <p:ph type="sldNum" sz="quarter" idx="5"/>
          </p:nvPr>
        </p:nvSpPr>
        <p:spPr/>
        <p:txBody>
          <a:bodyPr/>
          <a:lstStyle/>
          <a:p>
            <a:fld id="{BC593228-728A-4795-AE70-4E5858140379}" type="slidenum">
              <a:rPr kumimoji="1" lang="ja-JP" altLang="en-US" smtClean="0"/>
              <a:t>1</a:t>
            </a:fld>
            <a:endParaRPr kumimoji="1" lang="ja-JP" altLang="en-US"/>
          </a:p>
        </p:txBody>
      </p:sp>
    </p:spTree>
    <p:extLst>
      <p:ext uri="{BB962C8B-B14F-4D97-AF65-F5344CB8AC3E}">
        <p14:creationId xmlns:p14="http://schemas.microsoft.com/office/powerpoint/2010/main" val="16127129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312738"/>
            <a:ext cx="5486400" cy="4114800"/>
          </a:xfrm>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5"/>
          </p:nvPr>
        </p:nvSpPr>
        <p:spPr/>
        <p:txBody>
          <a:bodyPr/>
          <a:lstStyle/>
          <a:p>
            <a:fld id="{BC593228-728A-4795-AE70-4E5858140379}" type="slidenum">
              <a:rPr kumimoji="1" lang="ja-JP" altLang="en-US" smtClean="0"/>
              <a:t>10</a:t>
            </a:fld>
            <a:endParaRPr kumimoji="1" lang="ja-JP" altLang="en-US"/>
          </a:p>
        </p:txBody>
      </p:sp>
    </p:spTree>
    <p:extLst>
      <p:ext uri="{BB962C8B-B14F-4D97-AF65-F5344CB8AC3E}">
        <p14:creationId xmlns:p14="http://schemas.microsoft.com/office/powerpoint/2010/main" val="20930669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312738"/>
            <a:ext cx="5486400" cy="4114800"/>
          </a:xfrm>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5"/>
          </p:nvPr>
        </p:nvSpPr>
        <p:spPr/>
        <p:txBody>
          <a:bodyPr/>
          <a:lstStyle/>
          <a:p>
            <a:fld id="{BC593228-728A-4795-AE70-4E5858140379}" type="slidenum">
              <a:rPr kumimoji="1" lang="ja-JP" altLang="en-US" smtClean="0"/>
              <a:t>11</a:t>
            </a:fld>
            <a:endParaRPr kumimoji="1" lang="ja-JP" altLang="en-US"/>
          </a:p>
        </p:txBody>
      </p:sp>
    </p:spTree>
    <p:extLst>
      <p:ext uri="{BB962C8B-B14F-4D97-AF65-F5344CB8AC3E}">
        <p14:creationId xmlns:p14="http://schemas.microsoft.com/office/powerpoint/2010/main" val="2319534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312738"/>
            <a:ext cx="5486400" cy="4114800"/>
          </a:xfrm>
        </p:spPr>
      </p:sp>
      <p:sp>
        <p:nvSpPr>
          <p:cNvPr id="3" name="ノート プレースホルダー 2"/>
          <p:cNvSpPr>
            <a:spLocks noGrp="1"/>
          </p:cNvSpPr>
          <p:nvPr>
            <p:ph type="body" idx="1"/>
          </p:nvPr>
        </p:nvSpPr>
        <p:spPr/>
        <p:txBody>
          <a:bodyPr/>
          <a:lstStyle/>
          <a:p>
            <a:endParaRPr lang="ja-JP" altLang="en-US"/>
          </a:p>
        </p:txBody>
      </p:sp>
      <p:sp>
        <p:nvSpPr>
          <p:cNvPr id="4" name="スライド番号プレースホルダー 3"/>
          <p:cNvSpPr>
            <a:spLocks noGrp="1"/>
          </p:cNvSpPr>
          <p:nvPr>
            <p:ph type="sldNum" sz="quarter" idx="5"/>
          </p:nvPr>
        </p:nvSpPr>
        <p:spPr/>
        <p:txBody>
          <a:bodyPr/>
          <a:lstStyle/>
          <a:p>
            <a:fld id="{BC593228-728A-4795-AE70-4E5858140379}" type="slidenum">
              <a:rPr kumimoji="1" lang="ja-JP" altLang="en-US" smtClean="0"/>
              <a:t>12</a:t>
            </a:fld>
            <a:endParaRPr kumimoji="1" lang="ja-JP" altLang="en-US"/>
          </a:p>
        </p:txBody>
      </p:sp>
    </p:spTree>
    <p:extLst>
      <p:ext uri="{BB962C8B-B14F-4D97-AF65-F5344CB8AC3E}">
        <p14:creationId xmlns:p14="http://schemas.microsoft.com/office/powerpoint/2010/main" val="42270253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312738"/>
            <a:ext cx="5486400" cy="4114800"/>
          </a:xfrm>
        </p:spPr>
      </p:sp>
      <p:sp>
        <p:nvSpPr>
          <p:cNvPr id="3" name="ノート プレースホルダー 2"/>
          <p:cNvSpPr>
            <a:spLocks noGrp="1"/>
          </p:cNvSpPr>
          <p:nvPr>
            <p:ph type="body" idx="1"/>
          </p:nvPr>
        </p:nvSpPr>
        <p:spPr/>
        <p:txBody>
          <a:bodyPr/>
          <a:lstStyle/>
          <a:p>
            <a:endParaRPr lang="ja-JP" altLang="en-US"/>
          </a:p>
        </p:txBody>
      </p:sp>
      <p:sp>
        <p:nvSpPr>
          <p:cNvPr id="4" name="スライド番号プレースホルダー 3"/>
          <p:cNvSpPr>
            <a:spLocks noGrp="1"/>
          </p:cNvSpPr>
          <p:nvPr>
            <p:ph type="sldNum" sz="quarter" idx="5"/>
          </p:nvPr>
        </p:nvSpPr>
        <p:spPr/>
        <p:txBody>
          <a:bodyPr/>
          <a:lstStyle/>
          <a:p>
            <a:fld id="{BC593228-728A-4795-AE70-4E5858140379}" type="slidenum">
              <a:rPr kumimoji="1" lang="ja-JP" altLang="en-US" smtClean="0"/>
              <a:t>13</a:t>
            </a:fld>
            <a:endParaRPr kumimoji="1" lang="ja-JP" altLang="en-US"/>
          </a:p>
        </p:txBody>
      </p:sp>
    </p:spTree>
    <p:extLst>
      <p:ext uri="{BB962C8B-B14F-4D97-AF65-F5344CB8AC3E}">
        <p14:creationId xmlns:p14="http://schemas.microsoft.com/office/powerpoint/2010/main" val="32149371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312738"/>
            <a:ext cx="5486400" cy="4114800"/>
          </a:xfrm>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5"/>
          </p:nvPr>
        </p:nvSpPr>
        <p:spPr/>
        <p:txBody>
          <a:bodyPr/>
          <a:lstStyle/>
          <a:p>
            <a:fld id="{BC593228-728A-4795-AE70-4E5858140379}" type="slidenum">
              <a:rPr kumimoji="1" lang="ja-JP" altLang="en-US" smtClean="0"/>
              <a:t>14</a:t>
            </a:fld>
            <a:endParaRPr kumimoji="1" lang="ja-JP" altLang="en-US"/>
          </a:p>
        </p:txBody>
      </p:sp>
    </p:spTree>
    <p:extLst>
      <p:ext uri="{BB962C8B-B14F-4D97-AF65-F5344CB8AC3E}">
        <p14:creationId xmlns:p14="http://schemas.microsoft.com/office/powerpoint/2010/main" val="19240641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312738"/>
            <a:ext cx="5486400" cy="4114800"/>
          </a:xfrm>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5"/>
          </p:nvPr>
        </p:nvSpPr>
        <p:spPr/>
        <p:txBody>
          <a:bodyPr/>
          <a:lstStyle/>
          <a:p>
            <a:fld id="{BC593228-728A-4795-AE70-4E5858140379}" type="slidenum">
              <a:rPr kumimoji="1" lang="ja-JP" altLang="en-US" smtClean="0"/>
              <a:t>15</a:t>
            </a:fld>
            <a:endParaRPr kumimoji="1" lang="ja-JP" altLang="en-US"/>
          </a:p>
        </p:txBody>
      </p:sp>
    </p:spTree>
    <p:extLst>
      <p:ext uri="{BB962C8B-B14F-4D97-AF65-F5344CB8AC3E}">
        <p14:creationId xmlns:p14="http://schemas.microsoft.com/office/powerpoint/2010/main" val="23034888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312738"/>
            <a:ext cx="5486400" cy="4114800"/>
          </a:xfrm>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5"/>
          </p:nvPr>
        </p:nvSpPr>
        <p:spPr/>
        <p:txBody>
          <a:bodyPr/>
          <a:lstStyle/>
          <a:p>
            <a:fld id="{BC593228-728A-4795-AE70-4E5858140379}" type="slidenum">
              <a:rPr kumimoji="1" lang="ja-JP" altLang="en-US" smtClean="0"/>
              <a:t>16</a:t>
            </a:fld>
            <a:endParaRPr kumimoji="1" lang="ja-JP" altLang="en-US"/>
          </a:p>
        </p:txBody>
      </p:sp>
    </p:spTree>
    <p:extLst>
      <p:ext uri="{BB962C8B-B14F-4D97-AF65-F5344CB8AC3E}">
        <p14:creationId xmlns:p14="http://schemas.microsoft.com/office/powerpoint/2010/main" val="7694665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312738"/>
            <a:ext cx="5486400" cy="4114800"/>
          </a:xfrm>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5"/>
          </p:nvPr>
        </p:nvSpPr>
        <p:spPr/>
        <p:txBody>
          <a:bodyPr/>
          <a:lstStyle/>
          <a:p>
            <a:fld id="{BC593228-728A-4795-AE70-4E5858140379}" type="slidenum">
              <a:rPr kumimoji="1" lang="ja-JP" altLang="en-US" smtClean="0"/>
              <a:t>17</a:t>
            </a:fld>
            <a:endParaRPr kumimoji="1" lang="ja-JP" altLang="en-US"/>
          </a:p>
        </p:txBody>
      </p:sp>
    </p:spTree>
    <p:extLst>
      <p:ext uri="{BB962C8B-B14F-4D97-AF65-F5344CB8AC3E}">
        <p14:creationId xmlns:p14="http://schemas.microsoft.com/office/powerpoint/2010/main" val="30511278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312738"/>
            <a:ext cx="5486400" cy="4114800"/>
          </a:xfrm>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5"/>
          </p:nvPr>
        </p:nvSpPr>
        <p:spPr/>
        <p:txBody>
          <a:bodyPr/>
          <a:lstStyle/>
          <a:p>
            <a:fld id="{BC593228-728A-4795-AE70-4E5858140379}" type="slidenum">
              <a:rPr kumimoji="1" lang="ja-JP" altLang="en-US" smtClean="0"/>
              <a:t>18</a:t>
            </a:fld>
            <a:endParaRPr kumimoji="1" lang="ja-JP" altLang="en-US"/>
          </a:p>
        </p:txBody>
      </p:sp>
    </p:spTree>
    <p:extLst>
      <p:ext uri="{BB962C8B-B14F-4D97-AF65-F5344CB8AC3E}">
        <p14:creationId xmlns:p14="http://schemas.microsoft.com/office/powerpoint/2010/main" val="38580999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312738"/>
            <a:ext cx="5486400" cy="4114800"/>
          </a:xfrm>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5"/>
          </p:nvPr>
        </p:nvSpPr>
        <p:spPr/>
        <p:txBody>
          <a:bodyPr/>
          <a:lstStyle/>
          <a:p>
            <a:fld id="{BC593228-728A-4795-AE70-4E5858140379}" type="slidenum">
              <a:rPr kumimoji="1" lang="ja-JP" altLang="en-US" smtClean="0"/>
              <a:t>19</a:t>
            </a:fld>
            <a:endParaRPr kumimoji="1" lang="ja-JP" altLang="en-US"/>
          </a:p>
        </p:txBody>
      </p:sp>
    </p:spTree>
    <p:extLst>
      <p:ext uri="{BB962C8B-B14F-4D97-AF65-F5344CB8AC3E}">
        <p14:creationId xmlns:p14="http://schemas.microsoft.com/office/powerpoint/2010/main" val="37219567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312738"/>
            <a:ext cx="5486400" cy="4114800"/>
          </a:xfrm>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5"/>
          </p:nvPr>
        </p:nvSpPr>
        <p:spPr/>
        <p:txBody>
          <a:bodyPr/>
          <a:lstStyle/>
          <a:p>
            <a:fld id="{BC593228-728A-4795-AE70-4E5858140379}" type="slidenum">
              <a:rPr kumimoji="1" lang="ja-JP" altLang="en-US" smtClean="0"/>
              <a:t>2</a:t>
            </a:fld>
            <a:endParaRPr kumimoji="1" lang="ja-JP" altLang="en-US"/>
          </a:p>
        </p:txBody>
      </p:sp>
    </p:spTree>
    <p:extLst>
      <p:ext uri="{BB962C8B-B14F-4D97-AF65-F5344CB8AC3E}">
        <p14:creationId xmlns:p14="http://schemas.microsoft.com/office/powerpoint/2010/main" val="32616158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312738"/>
            <a:ext cx="5486400" cy="4114800"/>
          </a:xfrm>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5"/>
          </p:nvPr>
        </p:nvSpPr>
        <p:spPr/>
        <p:txBody>
          <a:bodyPr/>
          <a:lstStyle/>
          <a:p>
            <a:fld id="{BC593228-728A-4795-AE70-4E5858140379}" type="slidenum">
              <a:rPr kumimoji="1" lang="ja-JP" altLang="en-US" smtClean="0"/>
              <a:t>20</a:t>
            </a:fld>
            <a:endParaRPr kumimoji="1" lang="ja-JP" altLang="en-US"/>
          </a:p>
        </p:txBody>
      </p:sp>
    </p:spTree>
    <p:extLst>
      <p:ext uri="{BB962C8B-B14F-4D97-AF65-F5344CB8AC3E}">
        <p14:creationId xmlns:p14="http://schemas.microsoft.com/office/powerpoint/2010/main" val="6584198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312738"/>
            <a:ext cx="5486400" cy="4114800"/>
          </a:xfrm>
        </p:spPr>
      </p:sp>
      <p:sp>
        <p:nvSpPr>
          <p:cNvPr id="3" name="ノート プレースホルダー 2"/>
          <p:cNvSpPr>
            <a:spLocks noGrp="1"/>
          </p:cNvSpPr>
          <p:nvPr>
            <p:ph type="body" idx="1"/>
          </p:nvPr>
        </p:nvSpPr>
        <p:spPr/>
        <p:txBody>
          <a:bodyPr/>
          <a:lstStyle/>
          <a:p>
            <a:endParaRPr lang="ja-JP" altLang="en-US"/>
          </a:p>
        </p:txBody>
      </p:sp>
      <p:sp>
        <p:nvSpPr>
          <p:cNvPr id="4" name="スライド番号プレースホルダー 3"/>
          <p:cNvSpPr>
            <a:spLocks noGrp="1"/>
          </p:cNvSpPr>
          <p:nvPr>
            <p:ph type="sldNum" sz="quarter" idx="5"/>
          </p:nvPr>
        </p:nvSpPr>
        <p:spPr/>
        <p:txBody>
          <a:bodyPr/>
          <a:lstStyle/>
          <a:p>
            <a:fld id="{BC593228-728A-4795-AE70-4E5858140379}" type="slidenum">
              <a:rPr kumimoji="1" lang="ja-JP" altLang="en-US" smtClean="0"/>
              <a:t>21</a:t>
            </a:fld>
            <a:endParaRPr kumimoji="1" lang="ja-JP" altLang="en-US"/>
          </a:p>
        </p:txBody>
      </p:sp>
    </p:spTree>
    <p:extLst>
      <p:ext uri="{BB962C8B-B14F-4D97-AF65-F5344CB8AC3E}">
        <p14:creationId xmlns:p14="http://schemas.microsoft.com/office/powerpoint/2010/main" val="1977874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312738"/>
            <a:ext cx="5486400" cy="4114800"/>
          </a:xfrm>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5"/>
          </p:nvPr>
        </p:nvSpPr>
        <p:spPr/>
        <p:txBody>
          <a:bodyPr/>
          <a:lstStyle/>
          <a:p>
            <a:fld id="{BC593228-728A-4795-AE70-4E5858140379}" type="slidenum">
              <a:rPr kumimoji="1" lang="ja-JP" altLang="en-US" smtClean="0"/>
              <a:t>22</a:t>
            </a:fld>
            <a:endParaRPr kumimoji="1" lang="ja-JP" altLang="en-US"/>
          </a:p>
        </p:txBody>
      </p:sp>
    </p:spTree>
    <p:extLst>
      <p:ext uri="{BB962C8B-B14F-4D97-AF65-F5344CB8AC3E}">
        <p14:creationId xmlns:p14="http://schemas.microsoft.com/office/powerpoint/2010/main" val="2950329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312738"/>
            <a:ext cx="5486400" cy="4114800"/>
          </a:xfrm>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5"/>
          </p:nvPr>
        </p:nvSpPr>
        <p:spPr/>
        <p:txBody>
          <a:bodyPr/>
          <a:lstStyle/>
          <a:p>
            <a:fld id="{BC593228-728A-4795-AE70-4E5858140379}" type="slidenum">
              <a:rPr kumimoji="1" lang="ja-JP" altLang="en-US" smtClean="0"/>
              <a:t>23</a:t>
            </a:fld>
            <a:endParaRPr kumimoji="1" lang="ja-JP" altLang="en-US"/>
          </a:p>
        </p:txBody>
      </p:sp>
    </p:spTree>
    <p:extLst>
      <p:ext uri="{BB962C8B-B14F-4D97-AF65-F5344CB8AC3E}">
        <p14:creationId xmlns:p14="http://schemas.microsoft.com/office/powerpoint/2010/main" val="24300685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312738"/>
            <a:ext cx="5486400" cy="4114800"/>
          </a:xfrm>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5"/>
          </p:nvPr>
        </p:nvSpPr>
        <p:spPr/>
        <p:txBody>
          <a:bodyPr/>
          <a:lstStyle/>
          <a:p>
            <a:fld id="{BC593228-728A-4795-AE70-4E5858140379}" type="slidenum">
              <a:rPr kumimoji="1" lang="ja-JP" altLang="en-US" smtClean="0"/>
              <a:t>24</a:t>
            </a:fld>
            <a:endParaRPr kumimoji="1" lang="ja-JP" altLang="en-US"/>
          </a:p>
        </p:txBody>
      </p:sp>
    </p:spTree>
    <p:extLst>
      <p:ext uri="{BB962C8B-B14F-4D97-AF65-F5344CB8AC3E}">
        <p14:creationId xmlns:p14="http://schemas.microsoft.com/office/powerpoint/2010/main" val="12314154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312738"/>
            <a:ext cx="5486400" cy="4114800"/>
          </a:xfrm>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5"/>
          </p:nvPr>
        </p:nvSpPr>
        <p:spPr/>
        <p:txBody>
          <a:bodyPr/>
          <a:lstStyle/>
          <a:p>
            <a:fld id="{BC593228-728A-4795-AE70-4E5858140379}" type="slidenum">
              <a:rPr kumimoji="1" lang="ja-JP" altLang="en-US" smtClean="0"/>
              <a:t>25</a:t>
            </a:fld>
            <a:endParaRPr kumimoji="1" lang="ja-JP" altLang="en-US"/>
          </a:p>
        </p:txBody>
      </p:sp>
    </p:spTree>
    <p:extLst>
      <p:ext uri="{BB962C8B-B14F-4D97-AF65-F5344CB8AC3E}">
        <p14:creationId xmlns:p14="http://schemas.microsoft.com/office/powerpoint/2010/main" val="26160971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312738"/>
            <a:ext cx="5486400" cy="4114800"/>
          </a:xfrm>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5"/>
          </p:nvPr>
        </p:nvSpPr>
        <p:spPr/>
        <p:txBody>
          <a:bodyPr/>
          <a:lstStyle/>
          <a:p>
            <a:fld id="{BC593228-728A-4795-AE70-4E5858140379}" type="slidenum">
              <a:rPr kumimoji="1" lang="ja-JP" altLang="en-US" smtClean="0"/>
              <a:t>26</a:t>
            </a:fld>
            <a:endParaRPr kumimoji="1" lang="ja-JP" altLang="en-US"/>
          </a:p>
        </p:txBody>
      </p:sp>
    </p:spTree>
    <p:extLst>
      <p:ext uri="{BB962C8B-B14F-4D97-AF65-F5344CB8AC3E}">
        <p14:creationId xmlns:p14="http://schemas.microsoft.com/office/powerpoint/2010/main" val="23923803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312738"/>
            <a:ext cx="5486400" cy="4114800"/>
          </a:xfrm>
        </p:spPr>
      </p:sp>
      <p:sp>
        <p:nvSpPr>
          <p:cNvPr id="3" name="ノート プレースホルダー 2"/>
          <p:cNvSpPr>
            <a:spLocks noGrp="1"/>
          </p:cNvSpPr>
          <p:nvPr>
            <p:ph type="body" idx="1"/>
          </p:nvPr>
        </p:nvSpPr>
        <p:spPr/>
        <p:txBody>
          <a:bodyPr/>
          <a:lstStyle/>
          <a:p>
            <a:endParaRPr lang="ja-JP" altLang="en-US"/>
          </a:p>
        </p:txBody>
      </p:sp>
      <p:sp>
        <p:nvSpPr>
          <p:cNvPr id="4" name="スライド番号プレースホルダー 3"/>
          <p:cNvSpPr>
            <a:spLocks noGrp="1"/>
          </p:cNvSpPr>
          <p:nvPr>
            <p:ph type="sldNum" sz="quarter" idx="5"/>
          </p:nvPr>
        </p:nvSpPr>
        <p:spPr/>
        <p:txBody>
          <a:bodyPr/>
          <a:lstStyle/>
          <a:p>
            <a:fld id="{BC593228-728A-4795-AE70-4E5858140379}" type="slidenum">
              <a:rPr kumimoji="1" lang="ja-JP" altLang="en-US" smtClean="0"/>
              <a:t>27</a:t>
            </a:fld>
            <a:endParaRPr kumimoji="1" lang="ja-JP" altLang="en-US"/>
          </a:p>
        </p:txBody>
      </p:sp>
    </p:spTree>
    <p:extLst>
      <p:ext uri="{BB962C8B-B14F-4D97-AF65-F5344CB8AC3E}">
        <p14:creationId xmlns:p14="http://schemas.microsoft.com/office/powerpoint/2010/main" val="30327937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312738"/>
            <a:ext cx="5486400" cy="4114800"/>
          </a:xfrm>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5"/>
          </p:nvPr>
        </p:nvSpPr>
        <p:spPr/>
        <p:txBody>
          <a:bodyPr/>
          <a:lstStyle/>
          <a:p>
            <a:fld id="{BC593228-728A-4795-AE70-4E5858140379}" type="slidenum">
              <a:rPr kumimoji="1" lang="ja-JP" altLang="en-US" smtClean="0"/>
              <a:t>28</a:t>
            </a:fld>
            <a:endParaRPr kumimoji="1" lang="ja-JP" altLang="en-US"/>
          </a:p>
        </p:txBody>
      </p:sp>
    </p:spTree>
    <p:extLst>
      <p:ext uri="{BB962C8B-B14F-4D97-AF65-F5344CB8AC3E}">
        <p14:creationId xmlns:p14="http://schemas.microsoft.com/office/powerpoint/2010/main" val="26659573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312738"/>
            <a:ext cx="5486400" cy="4114800"/>
          </a:xfrm>
        </p:spPr>
      </p:sp>
      <p:sp>
        <p:nvSpPr>
          <p:cNvPr id="3" name="ノート プレースホルダー 2"/>
          <p:cNvSpPr>
            <a:spLocks noGrp="1"/>
          </p:cNvSpPr>
          <p:nvPr>
            <p:ph type="body" idx="1"/>
          </p:nvPr>
        </p:nvSpPr>
        <p:spPr/>
        <p:txBody>
          <a:bodyPr/>
          <a:lstStyle/>
          <a:p>
            <a:endParaRPr lang="ja-JP" altLang="en-US"/>
          </a:p>
        </p:txBody>
      </p:sp>
      <p:sp>
        <p:nvSpPr>
          <p:cNvPr id="4" name="スライド番号プレースホルダー 3"/>
          <p:cNvSpPr>
            <a:spLocks noGrp="1"/>
          </p:cNvSpPr>
          <p:nvPr>
            <p:ph type="sldNum" sz="quarter" idx="5"/>
          </p:nvPr>
        </p:nvSpPr>
        <p:spPr/>
        <p:txBody>
          <a:bodyPr/>
          <a:lstStyle/>
          <a:p>
            <a:fld id="{BC593228-728A-4795-AE70-4E5858140379}" type="slidenum">
              <a:rPr kumimoji="1" lang="ja-JP" altLang="en-US" smtClean="0"/>
              <a:t>29</a:t>
            </a:fld>
            <a:endParaRPr kumimoji="1" lang="ja-JP" altLang="en-US"/>
          </a:p>
        </p:txBody>
      </p:sp>
    </p:spTree>
    <p:extLst>
      <p:ext uri="{BB962C8B-B14F-4D97-AF65-F5344CB8AC3E}">
        <p14:creationId xmlns:p14="http://schemas.microsoft.com/office/powerpoint/2010/main" val="35180675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312738"/>
            <a:ext cx="5486400" cy="4114800"/>
          </a:xfrm>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5"/>
          </p:nvPr>
        </p:nvSpPr>
        <p:spPr/>
        <p:txBody>
          <a:bodyPr/>
          <a:lstStyle/>
          <a:p>
            <a:fld id="{BC593228-728A-4795-AE70-4E5858140379}" type="slidenum">
              <a:rPr kumimoji="1" lang="ja-JP" altLang="en-US" smtClean="0"/>
              <a:t>3</a:t>
            </a:fld>
            <a:endParaRPr kumimoji="1" lang="ja-JP" altLang="en-US"/>
          </a:p>
        </p:txBody>
      </p:sp>
    </p:spTree>
    <p:extLst>
      <p:ext uri="{BB962C8B-B14F-4D97-AF65-F5344CB8AC3E}">
        <p14:creationId xmlns:p14="http://schemas.microsoft.com/office/powerpoint/2010/main" val="1344019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312738"/>
            <a:ext cx="5486400" cy="4114800"/>
          </a:xfrm>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5"/>
          </p:nvPr>
        </p:nvSpPr>
        <p:spPr/>
        <p:txBody>
          <a:bodyPr/>
          <a:lstStyle/>
          <a:p>
            <a:fld id="{BC593228-728A-4795-AE70-4E5858140379}" type="slidenum">
              <a:rPr kumimoji="1" lang="ja-JP" altLang="en-US" smtClean="0"/>
              <a:t>30</a:t>
            </a:fld>
            <a:endParaRPr kumimoji="1" lang="ja-JP" altLang="en-US"/>
          </a:p>
        </p:txBody>
      </p:sp>
    </p:spTree>
    <p:extLst>
      <p:ext uri="{BB962C8B-B14F-4D97-AF65-F5344CB8AC3E}">
        <p14:creationId xmlns:p14="http://schemas.microsoft.com/office/powerpoint/2010/main" val="34760356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312738"/>
            <a:ext cx="5486400" cy="4114800"/>
          </a:xfrm>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BC593228-728A-4795-AE70-4E5858140379}" type="slidenum">
              <a:rPr kumimoji="1" lang="ja-JP" altLang="en-US" smtClean="0"/>
              <a:t>31</a:t>
            </a:fld>
            <a:endParaRPr kumimoji="1" lang="ja-JP" altLang="en-US"/>
          </a:p>
        </p:txBody>
      </p:sp>
    </p:spTree>
    <p:extLst>
      <p:ext uri="{BB962C8B-B14F-4D97-AF65-F5344CB8AC3E}">
        <p14:creationId xmlns:p14="http://schemas.microsoft.com/office/powerpoint/2010/main" val="25963727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312738"/>
            <a:ext cx="5486400" cy="4114800"/>
          </a:xfrm>
        </p:spPr>
      </p:sp>
      <p:sp>
        <p:nvSpPr>
          <p:cNvPr id="3" name="ノート プレースホルダー 2"/>
          <p:cNvSpPr>
            <a:spLocks noGrp="1"/>
          </p:cNvSpPr>
          <p:nvPr>
            <p:ph type="body" idx="1"/>
          </p:nvPr>
        </p:nvSpPr>
        <p:spPr/>
        <p:txBody>
          <a:bodyPr/>
          <a:lstStyle/>
          <a:p>
            <a:endParaRPr lang="ja-JP" altLang="en-US"/>
          </a:p>
        </p:txBody>
      </p:sp>
      <p:sp>
        <p:nvSpPr>
          <p:cNvPr id="4" name="スライド番号プレースホルダー 3"/>
          <p:cNvSpPr>
            <a:spLocks noGrp="1"/>
          </p:cNvSpPr>
          <p:nvPr>
            <p:ph type="sldNum" sz="quarter" idx="5"/>
          </p:nvPr>
        </p:nvSpPr>
        <p:spPr/>
        <p:txBody>
          <a:bodyPr/>
          <a:lstStyle/>
          <a:p>
            <a:fld id="{BC593228-728A-4795-AE70-4E5858140379}" type="slidenum">
              <a:rPr kumimoji="1" lang="ja-JP" altLang="en-US" smtClean="0"/>
              <a:t>4</a:t>
            </a:fld>
            <a:endParaRPr kumimoji="1" lang="ja-JP" altLang="en-US"/>
          </a:p>
        </p:txBody>
      </p:sp>
    </p:spTree>
    <p:extLst>
      <p:ext uri="{BB962C8B-B14F-4D97-AF65-F5344CB8AC3E}">
        <p14:creationId xmlns:p14="http://schemas.microsoft.com/office/powerpoint/2010/main" val="35226316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312738"/>
            <a:ext cx="5486400" cy="4114800"/>
          </a:xfrm>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5"/>
          </p:nvPr>
        </p:nvSpPr>
        <p:spPr/>
        <p:txBody>
          <a:bodyPr/>
          <a:lstStyle/>
          <a:p>
            <a:fld id="{BC593228-728A-4795-AE70-4E5858140379}" type="slidenum">
              <a:rPr kumimoji="1" lang="ja-JP" altLang="en-US" smtClean="0"/>
              <a:t>5</a:t>
            </a:fld>
            <a:endParaRPr kumimoji="1" lang="ja-JP" altLang="en-US"/>
          </a:p>
        </p:txBody>
      </p:sp>
    </p:spTree>
    <p:extLst>
      <p:ext uri="{BB962C8B-B14F-4D97-AF65-F5344CB8AC3E}">
        <p14:creationId xmlns:p14="http://schemas.microsoft.com/office/powerpoint/2010/main" val="13715914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312738"/>
            <a:ext cx="5486400" cy="4114800"/>
          </a:xfrm>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5"/>
          </p:nvPr>
        </p:nvSpPr>
        <p:spPr/>
        <p:txBody>
          <a:bodyPr/>
          <a:lstStyle/>
          <a:p>
            <a:fld id="{BC593228-728A-4795-AE70-4E5858140379}" type="slidenum">
              <a:rPr kumimoji="1" lang="ja-JP" altLang="en-US" smtClean="0"/>
              <a:t>6</a:t>
            </a:fld>
            <a:endParaRPr kumimoji="1" lang="ja-JP" altLang="en-US"/>
          </a:p>
        </p:txBody>
      </p:sp>
    </p:spTree>
    <p:extLst>
      <p:ext uri="{BB962C8B-B14F-4D97-AF65-F5344CB8AC3E}">
        <p14:creationId xmlns:p14="http://schemas.microsoft.com/office/powerpoint/2010/main" val="38095740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312738"/>
            <a:ext cx="5486400" cy="4114800"/>
          </a:xfrm>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5"/>
          </p:nvPr>
        </p:nvSpPr>
        <p:spPr/>
        <p:txBody>
          <a:bodyPr/>
          <a:lstStyle/>
          <a:p>
            <a:fld id="{BC593228-728A-4795-AE70-4E5858140379}" type="slidenum">
              <a:rPr kumimoji="1" lang="ja-JP" altLang="en-US" smtClean="0"/>
              <a:t>7</a:t>
            </a:fld>
            <a:endParaRPr kumimoji="1" lang="ja-JP" altLang="en-US"/>
          </a:p>
        </p:txBody>
      </p:sp>
    </p:spTree>
    <p:extLst>
      <p:ext uri="{BB962C8B-B14F-4D97-AF65-F5344CB8AC3E}">
        <p14:creationId xmlns:p14="http://schemas.microsoft.com/office/powerpoint/2010/main" val="13362299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312738"/>
            <a:ext cx="5486400" cy="4114800"/>
          </a:xfrm>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5"/>
          </p:nvPr>
        </p:nvSpPr>
        <p:spPr/>
        <p:txBody>
          <a:bodyPr/>
          <a:lstStyle/>
          <a:p>
            <a:fld id="{BC593228-728A-4795-AE70-4E5858140379}" type="slidenum">
              <a:rPr kumimoji="1" lang="ja-JP" altLang="en-US" smtClean="0"/>
              <a:t>8</a:t>
            </a:fld>
            <a:endParaRPr kumimoji="1" lang="ja-JP" altLang="en-US"/>
          </a:p>
        </p:txBody>
      </p:sp>
    </p:spTree>
    <p:extLst>
      <p:ext uri="{BB962C8B-B14F-4D97-AF65-F5344CB8AC3E}">
        <p14:creationId xmlns:p14="http://schemas.microsoft.com/office/powerpoint/2010/main" val="20957385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312738"/>
            <a:ext cx="5486400" cy="4114800"/>
          </a:xfrm>
        </p:spPr>
      </p:sp>
      <p:sp>
        <p:nvSpPr>
          <p:cNvPr id="3" name="ノート プレースホルダー 2"/>
          <p:cNvSpPr>
            <a:spLocks noGrp="1"/>
          </p:cNvSpPr>
          <p:nvPr>
            <p:ph type="body" idx="1"/>
          </p:nvPr>
        </p:nvSpPr>
        <p:spPr/>
        <p:txBody>
          <a:bodyPr/>
          <a:lstStyle/>
          <a:p>
            <a:endParaRPr lang="ja-JP" altLang="en-US"/>
          </a:p>
        </p:txBody>
      </p:sp>
      <p:sp>
        <p:nvSpPr>
          <p:cNvPr id="4" name="スライド番号プレースホルダー 3"/>
          <p:cNvSpPr>
            <a:spLocks noGrp="1"/>
          </p:cNvSpPr>
          <p:nvPr>
            <p:ph type="sldNum" sz="quarter" idx="5"/>
          </p:nvPr>
        </p:nvSpPr>
        <p:spPr/>
        <p:txBody>
          <a:bodyPr/>
          <a:lstStyle/>
          <a:p>
            <a:fld id="{BC593228-728A-4795-AE70-4E5858140379}" type="slidenum">
              <a:rPr kumimoji="1" lang="ja-JP" altLang="en-US" smtClean="0"/>
              <a:t>9</a:t>
            </a:fld>
            <a:endParaRPr kumimoji="1" lang="ja-JP" altLang="en-US"/>
          </a:p>
        </p:txBody>
      </p:sp>
    </p:spTree>
    <p:extLst>
      <p:ext uri="{BB962C8B-B14F-4D97-AF65-F5344CB8AC3E}">
        <p14:creationId xmlns:p14="http://schemas.microsoft.com/office/powerpoint/2010/main" val="30915988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3498702" y="2932007"/>
            <a:ext cx="5328592" cy="538609"/>
          </a:xfrm>
        </p:spPr>
        <p:txBody>
          <a:bodyPr wrap="square">
            <a:normAutofit/>
          </a:bodyPr>
          <a:lstStyle>
            <a:lvl1pPr algn="ctr">
              <a:defRPr lang="en-US" sz="2900" dirty="0">
                <a:latin typeface="+mj-ea"/>
                <a:ea typeface="+mj-ea"/>
              </a:defRPr>
            </a:lvl1pPr>
          </a:lstStyle>
          <a:p>
            <a:pPr lvl="0" fontAlgn="base">
              <a:lnSpc>
                <a:spcPct val="100000"/>
              </a:lnSpc>
              <a:spcAft>
                <a:spcPct val="0"/>
              </a:spcAft>
            </a:pPr>
            <a:r>
              <a:rPr lang="ja-JP" altLang="en-US" dirty="0"/>
              <a:t>マスター タイトルの書式設定</a:t>
            </a:r>
            <a:endParaRPr lang="en-US" dirty="0"/>
          </a:p>
        </p:txBody>
      </p:sp>
      <p:sp>
        <p:nvSpPr>
          <p:cNvPr id="3" name="Subtitle 2"/>
          <p:cNvSpPr>
            <a:spLocks noGrp="1"/>
          </p:cNvSpPr>
          <p:nvPr>
            <p:ph type="subTitle" idx="1"/>
          </p:nvPr>
        </p:nvSpPr>
        <p:spPr>
          <a:xfrm>
            <a:off x="3498702" y="3669365"/>
            <a:ext cx="5328592" cy="2059210"/>
          </a:xfrm>
        </p:spPr>
        <p:txBody>
          <a:bodyPr>
            <a:normAutofit/>
          </a:bodyPr>
          <a:lstStyle>
            <a:lvl1pPr marL="0" indent="0" algn="r">
              <a:buNone/>
              <a:defRPr sz="2400">
                <a:latin typeface="+mj-ea"/>
                <a:ea typeface="+mj-ea"/>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dirty="0"/>
              <a:t>マスター サブタイトルの書式設定</a:t>
            </a:r>
            <a:endParaRPr lang="en-US" dirty="0"/>
          </a:p>
        </p:txBody>
      </p:sp>
      <p:sp>
        <p:nvSpPr>
          <p:cNvPr id="5" name="Footer Placeholder 4"/>
          <p:cNvSpPr>
            <a:spLocks noGrp="1"/>
          </p:cNvSpPr>
          <p:nvPr>
            <p:ph type="ftr" sz="quarter" idx="11"/>
          </p:nvPr>
        </p:nvSpPr>
        <p:spPr>
          <a:xfrm>
            <a:off x="5508104" y="6525344"/>
            <a:ext cx="3096344" cy="288032"/>
          </a:xfrm>
        </p:spPr>
        <p:txBody>
          <a:bodyPr/>
          <a:lstStyle>
            <a:lvl1pPr algn="r">
              <a:defRPr sz="1000">
                <a:latin typeface="Arial" panose="020B0604020202020204" pitchFamily="34" charset="0"/>
                <a:cs typeface="Arial" panose="020B0604020202020204" pitchFamily="34" charset="0"/>
              </a:defRPr>
            </a:lvl1pPr>
          </a:lstStyle>
          <a:p>
            <a:endParaRPr kumimoji="1" lang="ja-JP" altLang="en-US" dirty="0"/>
          </a:p>
        </p:txBody>
      </p:sp>
      <p:sp>
        <p:nvSpPr>
          <p:cNvPr id="6" name="Slide Number Placeholder 5"/>
          <p:cNvSpPr>
            <a:spLocks noGrp="1"/>
          </p:cNvSpPr>
          <p:nvPr>
            <p:ph type="sldNum" sz="quarter" idx="12"/>
          </p:nvPr>
        </p:nvSpPr>
        <p:spPr>
          <a:xfrm>
            <a:off x="8617024" y="6525344"/>
            <a:ext cx="504056" cy="288032"/>
          </a:xfrm>
        </p:spPr>
        <p:txBody>
          <a:bodyPr/>
          <a:lstStyle>
            <a:lvl1pPr>
              <a:defRPr sz="1200">
                <a:latin typeface="Meiryo UI" panose="020B0604030504040204" pitchFamily="50" charset="-128"/>
                <a:ea typeface="Meiryo UI" panose="020B0604030504040204" pitchFamily="50" charset="-128"/>
                <a:cs typeface="Meiryo UI" panose="020B0604030504040204" pitchFamily="50" charset="-128"/>
              </a:defRPr>
            </a:lvl1pPr>
          </a:lstStyle>
          <a:p>
            <a:fld id="{EEDB8509-CC2C-4EC7-9C2E-996B98B58898}" type="slidenum">
              <a:rPr kumimoji="1" lang="ja-JP" altLang="en-US" smtClean="0"/>
              <a:pPr/>
              <a:t>‹#›</a:t>
            </a:fld>
            <a:endParaRPr kumimoji="1" lang="ja-JP" altLang="en-US" dirty="0"/>
          </a:p>
        </p:txBody>
      </p:sp>
      <p:sp>
        <p:nvSpPr>
          <p:cNvPr id="7" name="正方形/長方形 11"/>
          <p:cNvSpPr>
            <a:spLocks noChangeArrowheads="1"/>
          </p:cNvSpPr>
          <p:nvPr userDrawn="1"/>
        </p:nvSpPr>
        <p:spPr bwMode="gray">
          <a:xfrm>
            <a:off x="324644" y="2763058"/>
            <a:ext cx="8502650" cy="109537"/>
          </a:xfrm>
          <a:prstGeom prst="rect">
            <a:avLst/>
          </a:prstGeom>
          <a:gradFill flip="none" rotWithShape="1">
            <a:gsLst>
              <a:gs pos="0">
                <a:srgbClr val="B5C7E7">
                  <a:shade val="30000"/>
                  <a:satMod val="115000"/>
                </a:srgbClr>
              </a:gs>
              <a:gs pos="50000">
                <a:srgbClr val="B5C7E7">
                  <a:shade val="67500"/>
                  <a:satMod val="115000"/>
                </a:srgbClr>
              </a:gs>
              <a:gs pos="100000">
                <a:srgbClr val="B5C7E7">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Tree>
    <p:extLst>
      <p:ext uri="{BB962C8B-B14F-4D97-AF65-F5344CB8AC3E}">
        <p14:creationId xmlns:p14="http://schemas.microsoft.com/office/powerpoint/2010/main" val="21787807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EEDB8509-CC2C-4EC7-9C2E-996B98B58898}" type="slidenum">
              <a:rPr kumimoji="1" lang="ja-JP" altLang="en-US" smtClean="0"/>
              <a:t>‹#›</a:t>
            </a:fld>
            <a:endParaRPr kumimoji="1" lang="ja-JP" altLang="en-US"/>
          </a:p>
        </p:txBody>
      </p:sp>
    </p:spTree>
    <p:extLst>
      <p:ext uri="{BB962C8B-B14F-4D97-AF65-F5344CB8AC3E}">
        <p14:creationId xmlns:p14="http://schemas.microsoft.com/office/powerpoint/2010/main" val="39454272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EEDB8509-CC2C-4EC7-9C2E-996B98B58898}" type="slidenum">
              <a:rPr kumimoji="1" lang="ja-JP" altLang="en-US" smtClean="0"/>
              <a:t>‹#›</a:t>
            </a:fld>
            <a:endParaRPr kumimoji="1" lang="ja-JP" altLang="en-US"/>
          </a:p>
        </p:txBody>
      </p:sp>
    </p:spTree>
    <p:extLst>
      <p:ext uri="{BB962C8B-B14F-4D97-AF65-F5344CB8AC3E}">
        <p14:creationId xmlns:p14="http://schemas.microsoft.com/office/powerpoint/2010/main" val="30739094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EDB8509-CC2C-4EC7-9C2E-996B98B58898}" type="slidenum">
              <a:rPr kumimoji="1" lang="ja-JP" altLang="en-US" smtClean="0"/>
              <a:t>‹#›</a:t>
            </a:fld>
            <a:endParaRPr kumimoji="1" lang="ja-JP" altLang="en-US"/>
          </a:p>
        </p:txBody>
      </p:sp>
    </p:spTree>
    <p:extLst>
      <p:ext uri="{BB962C8B-B14F-4D97-AF65-F5344CB8AC3E}">
        <p14:creationId xmlns:p14="http://schemas.microsoft.com/office/powerpoint/2010/main" val="28134244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EDB8509-CC2C-4EC7-9C2E-996B98B58898}" type="slidenum">
              <a:rPr kumimoji="1" lang="ja-JP" altLang="en-US" smtClean="0"/>
              <a:t>‹#›</a:t>
            </a:fld>
            <a:endParaRPr kumimoji="1" lang="ja-JP" altLang="en-US"/>
          </a:p>
        </p:txBody>
      </p:sp>
    </p:spTree>
    <p:extLst>
      <p:ext uri="{BB962C8B-B14F-4D97-AF65-F5344CB8AC3E}">
        <p14:creationId xmlns:p14="http://schemas.microsoft.com/office/powerpoint/2010/main" val="18456045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EDB8509-CC2C-4EC7-9C2E-996B98B58898}" type="slidenum">
              <a:rPr kumimoji="1" lang="ja-JP" altLang="en-US" smtClean="0"/>
              <a:t>‹#›</a:t>
            </a:fld>
            <a:endParaRPr kumimoji="1" lang="ja-JP" altLang="en-US"/>
          </a:p>
        </p:txBody>
      </p:sp>
    </p:spTree>
    <p:extLst>
      <p:ext uri="{BB962C8B-B14F-4D97-AF65-F5344CB8AC3E}">
        <p14:creationId xmlns:p14="http://schemas.microsoft.com/office/powerpoint/2010/main" val="31486510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EDB8509-CC2C-4EC7-9C2E-996B98B58898}" type="slidenum">
              <a:rPr kumimoji="1" lang="ja-JP" altLang="en-US" smtClean="0"/>
              <a:t>‹#›</a:t>
            </a:fld>
            <a:endParaRPr kumimoji="1" lang="ja-JP" altLang="en-US"/>
          </a:p>
        </p:txBody>
      </p:sp>
    </p:spTree>
    <p:extLst>
      <p:ext uri="{BB962C8B-B14F-4D97-AF65-F5344CB8AC3E}">
        <p14:creationId xmlns:p14="http://schemas.microsoft.com/office/powerpoint/2010/main" val="3133064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タイトル スライド">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5508104" y="6525344"/>
            <a:ext cx="3096344" cy="288032"/>
          </a:xfrm>
        </p:spPr>
        <p:txBody>
          <a:bodyPr/>
          <a:lstStyle>
            <a:lvl1pPr algn="r">
              <a:defRPr sz="1000">
                <a:latin typeface="Arial" panose="020B0604020202020204" pitchFamily="34" charset="0"/>
                <a:cs typeface="Arial" panose="020B0604020202020204" pitchFamily="34" charset="0"/>
              </a:defRPr>
            </a:lvl1pPr>
          </a:lstStyle>
          <a:p>
            <a:endParaRPr kumimoji="1" lang="ja-JP" altLang="en-US" dirty="0"/>
          </a:p>
        </p:txBody>
      </p:sp>
      <p:sp>
        <p:nvSpPr>
          <p:cNvPr id="6" name="Slide Number Placeholder 5"/>
          <p:cNvSpPr>
            <a:spLocks noGrp="1"/>
          </p:cNvSpPr>
          <p:nvPr>
            <p:ph type="sldNum" sz="quarter" idx="12"/>
          </p:nvPr>
        </p:nvSpPr>
        <p:spPr>
          <a:xfrm>
            <a:off x="8604448" y="6525344"/>
            <a:ext cx="504056" cy="288032"/>
          </a:xfrm>
        </p:spPr>
        <p:txBody>
          <a:bodyPr/>
          <a:lstStyle>
            <a:lvl1pPr>
              <a:defRPr sz="1400">
                <a:latin typeface="Arial" panose="020B0604020202020204" pitchFamily="34" charset="0"/>
                <a:cs typeface="Arial" panose="020B0604020202020204" pitchFamily="34" charset="0"/>
              </a:defRPr>
            </a:lvl1pPr>
          </a:lstStyle>
          <a:p>
            <a:fld id="{EEDB8509-CC2C-4EC7-9C2E-996B98B58898}" type="slidenum">
              <a:rPr kumimoji="1" lang="ja-JP" altLang="en-US" smtClean="0"/>
              <a:pPr/>
              <a:t>‹#›</a:t>
            </a:fld>
            <a:endParaRPr kumimoji="1" lang="ja-JP" altLang="en-US" dirty="0"/>
          </a:p>
        </p:txBody>
      </p:sp>
      <p:sp>
        <p:nvSpPr>
          <p:cNvPr id="7" name="正方形/長方形 11"/>
          <p:cNvSpPr>
            <a:spLocks noChangeArrowheads="1"/>
          </p:cNvSpPr>
          <p:nvPr userDrawn="1"/>
        </p:nvSpPr>
        <p:spPr bwMode="gray">
          <a:xfrm>
            <a:off x="324644" y="2763058"/>
            <a:ext cx="8502650" cy="109537"/>
          </a:xfrm>
          <a:prstGeom prst="rect">
            <a:avLst/>
          </a:prstGeom>
          <a:gradFill flip="none" rotWithShape="1">
            <a:gsLst>
              <a:gs pos="0">
                <a:srgbClr val="B5C7E7">
                  <a:shade val="30000"/>
                  <a:satMod val="115000"/>
                </a:srgbClr>
              </a:gs>
              <a:gs pos="50000">
                <a:srgbClr val="B5C7E7">
                  <a:shade val="67500"/>
                  <a:satMod val="115000"/>
                </a:srgbClr>
              </a:gs>
              <a:gs pos="100000">
                <a:srgbClr val="B5C7E7">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1" name="正方形/長方形 10"/>
          <p:cNvSpPr/>
          <p:nvPr userDrawn="1"/>
        </p:nvSpPr>
        <p:spPr>
          <a:xfrm>
            <a:off x="827584" y="2060848"/>
            <a:ext cx="4248472" cy="576064"/>
          </a:xfrm>
          <a:prstGeom prst="rect">
            <a:avLst/>
          </a:prstGeom>
        </p:spPr>
        <p:txBody>
          <a:bodyPr vert="horz" lIns="91440" tIns="45720" rIns="91440" bIns="45720" rtlCol="0" anchor="ctr">
            <a:normAutofit/>
          </a:bodyPr>
          <a:lstStyle/>
          <a:p>
            <a:pPr lvl="0" indent="0" defTabSz="914400">
              <a:lnSpc>
                <a:spcPct val="90000"/>
              </a:lnSpc>
              <a:spcBef>
                <a:spcPts val="1000"/>
              </a:spcBef>
              <a:buFont typeface="Arial" panose="020B0604020202020204" pitchFamily="34" charset="0"/>
              <a:buNone/>
            </a:pPr>
            <a:r>
              <a:rPr kumimoji="1" lang="en-US" altLang="ja-JP" sz="3200" b="0" dirty="0">
                <a:solidFill>
                  <a:schemeClr val="tx1"/>
                </a:solidFill>
                <a:latin typeface="+mj-ea"/>
                <a:ea typeface="+mj-ea"/>
                <a:cs typeface="Arial" panose="020B0604020202020204" pitchFamily="34" charset="0"/>
              </a:rPr>
              <a:t>Contents</a:t>
            </a:r>
            <a:endParaRPr kumimoji="1" lang="ja-JP" altLang="en-US" sz="3200" b="0" dirty="0">
              <a:solidFill>
                <a:schemeClr val="tx1"/>
              </a:solidFill>
              <a:latin typeface="+mj-ea"/>
              <a:ea typeface="+mj-ea"/>
              <a:cs typeface="Arial" panose="020B0604020202020204" pitchFamily="34" charset="0"/>
            </a:endParaRPr>
          </a:p>
        </p:txBody>
      </p:sp>
      <p:sp>
        <p:nvSpPr>
          <p:cNvPr id="13" name="テキスト プレースホルダー 12"/>
          <p:cNvSpPr>
            <a:spLocks noGrp="1"/>
          </p:cNvSpPr>
          <p:nvPr>
            <p:ph type="body" sz="quarter" idx="13"/>
          </p:nvPr>
        </p:nvSpPr>
        <p:spPr>
          <a:xfrm>
            <a:off x="1259632" y="2996952"/>
            <a:ext cx="6912768" cy="2664296"/>
          </a:xfrm>
        </p:spPr>
        <p:txBody>
          <a:bodyPr/>
          <a:lstStyle>
            <a:lvl1pPr>
              <a:defRPr>
                <a:latin typeface="+mj-ea"/>
                <a:ea typeface="+mj-ea"/>
              </a:defRPr>
            </a:lvl1pPr>
            <a:lvl2pPr>
              <a:defRPr>
                <a:latin typeface="+mj-ea"/>
                <a:ea typeface="+mj-ea"/>
              </a:defRPr>
            </a:lvl2pPr>
            <a:lvl3pPr>
              <a:defRPr>
                <a:latin typeface="+mj-ea"/>
                <a:ea typeface="+mj-ea"/>
              </a:defRPr>
            </a:lvl3pPr>
            <a:lvl4pPr>
              <a:defRPr>
                <a:latin typeface="+mj-ea"/>
                <a:ea typeface="+mj-ea"/>
              </a:defRPr>
            </a:lvl4pPr>
            <a:lvl5pPr>
              <a:defRPr>
                <a:latin typeface="+mj-ea"/>
                <a:ea typeface="+mj-ea"/>
              </a:defRPr>
            </a:lvl5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Tree>
    <p:extLst>
      <p:ext uri="{BB962C8B-B14F-4D97-AF65-F5344CB8AC3E}">
        <p14:creationId xmlns:p14="http://schemas.microsoft.com/office/powerpoint/2010/main" val="3780526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タイトル スライド">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5508104" y="6525344"/>
            <a:ext cx="3096344" cy="288032"/>
          </a:xfrm>
        </p:spPr>
        <p:txBody>
          <a:bodyPr/>
          <a:lstStyle>
            <a:lvl1pPr algn="r">
              <a:defRPr sz="1000">
                <a:latin typeface="Arial" panose="020B0604020202020204" pitchFamily="34" charset="0"/>
                <a:cs typeface="Arial" panose="020B0604020202020204" pitchFamily="34" charset="0"/>
              </a:defRPr>
            </a:lvl1pPr>
          </a:lstStyle>
          <a:p>
            <a:endParaRPr kumimoji="1" lang="ja-JP" altLang="en-US" dirty="0"/>
          </a:p>
        </p:txBody>
      </p:sp>
      <p:sp>
        <p:nvSpPr>
          <p:cNvPr id="6" name="Slide Number Placeholder 5"/>
          <p:cNvSpPr>
            <a:spLocks noGrp="1"/>
          </p:cNvSpPr>
          <p:nvPr>
            <p:ph type="sldNum" sz="quarter" idx="12"/>
          </p:nvPr>
        </p:nvSpPr>
        <p:spPr>
          <a:xfrm>
            <a:off x="8604448" y="6525344"/>
            <a:ext cx="504056" cy="288032"/>
          </a:xfrm>
        </p:spPr>
        <p:txBody>
          <a:bodyPr/>
          <a:lstStyle>
            <a:lvl1pPr>
              <a:defRPr sz="1400">
                <a:latin typeface="Arial" panose="020B0604020202020204" pitchFamily="34" charset="0"/>
                <a:cs typeface="Arial" panose="020B0604020202020204" pitchFamily="34" charset="0"/>
              </a:defRPr>
            </a:lvl1pPr>
          </a:lstStyle>
          <a:p>
            <a:fld id="{EEDB8509-CC2C-4EC7-9C2E-996B98B58898}" type="slidenum">
              <a:rPr kumimoji="1" lang="ja-JP" altLang="en-US" smtClean="0"/>
              <a:pPr/>
              <a:t>‹#›</a:t>
            </a:fld>
            <a:endParaRPr kumimoji="1" lang="ja-JP" altLang="en-US" dirty="0"/>
          </a:p>
        </p:txBody>
      </p:sp>
      <p:sp>
        <p:nvSpPr>
          <p:cNvPr id="7" name="正方形/長方形 11"/>
          <p:cNvSpPr>
            <a:spLocks noChangeArrowheads="1"/>
          </p:cNvSpPr>
          <p:nvPr userDrawn="1"/>
        </p:nvSpPr>
        <p:spPr bwMode="gray">
          <a:xfrm>
            <a:off x="324644" y="2763058"/>
            <a:ext cx="8502650" cy="109537"/>
          </a:xfrm>
          <a:prstGeom prst="rect">
            <a:avLst/>
          </a:prstGeom>
          <a:gradFill flip="none" rotWithShape="1">
            <a:gsLst>
              <a:gs pos="0">
                <a:srgbClr val="B5C7E7">
                  <a:shade val="30000"/>
                  <a:satMod val="115000"/>
                </a:srgbClr>
              </a:gs>
              <a:gs pos="50000">
                <a:srgbClr val="B5C7E7">
                  <a:shade val="67500"/>
                  <a:satMod val="115000"/>
                </a:srgbClr>
              </a:gs>
              <a:gs pos="100000">
                <a:srgbClr val="B5C7E7">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3" name="テキスト プレースホルダー 12"/>
          <p:cNvSpPr>
            <a:spLocks noGrp="1"/>
          </p:cNvSpPr>
          <p:nvPr>
            <p:ph type="body" sz="quarter" idx="13"/>
          </p:nvPr>
        </p:nvSpPr>
        <p:spPr>
          <a:xfrm>
            <a:off x="1259632" y="2996952"/>
            <a:ext cx="6912768" cy="2664296"/>
          </a:xfrm>
        </p:spPr>
        <p:txBody>
          <a:bodyPr/>
          <a:lstStyle>
            <a:lvl1pPr>
              <a:defRPr>
                <a:latin typeface="+mj-ea"/>
                <a:ea typeface="+mj-ea"/>
              </a:defRPr>
            </a:lvl1pPr>
            <a:lvl2pPr>
              <a:defRPr>
                <a:latin typeface="+mj-ea"/>
                <a:ea typeface="+mj-ea"/>
              </a:defRPr>
            </a:lvl2pPr>
            <a:lvl3pPr>
              <a:defRPr>
                <a:latin typeface="+mj-ea"/>
                <a:ea typeface="+mj-ea"/>
              </a:defRPr>
            </a:lvl3pPr>
            <a:lvl4pPr>
              <a:defRPr>
                <a:latin typeface="+mj-ea"/>
                <a:ea typeface="+mj-ea"/>
              </a:defRPr>
            </a:lvl4pPr>
            <a:lvl5pPr>
              <a:defRPr>
                <a:latin typeface="+mj-ea"/>
                <a:ea typeface="+mj-ea"/>
              </a:defRPr>
            </a:lvl5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3" name="テキスト プレースホルダー 2">
            <a:extLst>
              <a:ext uri="{FF2B5EF4-FFF2-40B4-BE49-F238E27FC236}">
                <a16:creationId xmlns:a16="http://schemas.microsoft.com/office/drawing/2014/main" id="{9A76D350-2C90-0642-8ADD-501F55C6F300}"/>
              </a:ext>
            </a:extLst>
          </p:cNvPr>
          <p:cNvSpPr>
            <a:spLocks noGrp="1"/>
          </p:cNvSpPr>
          <p:nvPr>
            <p:ph type="body" sz="quarter" idx="14"/>
          </p:nvPr>
        </p:nvSpPr>
        <p:spPr>
          <a:xfrm>
            <a:off x="827088" y="1989138"/>
            <a:ext cx="3816350" cy="647700"/>
          </a:xfrm>
        </p:spPr>
        <p:txBody>
          <a:bodyPr/>
          <a:lstStyle/>
          <a:p>
            <a:endParaRPr kumimoji="1" lang="ja-JP" altLang="en-US"/>
          </a:p>
        </p:txBody>
      </p:sp>
    </p:spTree>
    <p:extLst>
      <p:ext uri="{BB962C8B-B14F-4D97-AF65-F5344CB8AC3E}">
        <p14:creationId xmlns:p14="http://schemas.microsoft.com/office/powerpoint/2010/main" val="11337436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タイトル スライド">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5508104" y="6525344"/>
            <a:ext cx="3096344" cy="288032"/>
          </a:xfrm>
        </p:spPr>
        <p:txBody>
          <a:bodyPr/>
          <a:lstStyle>
            <a:lvl1pPr algn="r">
              <a:defRPr sz="1000">
                <a:latin typeface="Arial" panose="020B0604020202020204" pitchFamily="34" charset="0"/>
                <a:cs typeface="Arial" panose="020B0604020202020204" pitchFamily="34" charset="0"/>
              </a:defRPr>
            </a:lvl1pPr>
          </a:lstStyle>
          <a:p>
            <a:endParaRPr kumimoji="1" lang="ja-JP" altLang="en-US" dirty="0"/>
          </a:p>
        </p:txBody>
      </p:sp>
      <p:sp>
        <p:nvSpPr>
          <p:cNvPr id="6" name="Slide Number Placeholder 5"/>
          <p:cNvSpPr>
            <a:spLocks noGrp="1"/>
          </p:cNvSpPr>
          <p:nvPr>
            <p:ph type="sldNum" sz="quarter" idx="12"/>
          </p:nvPr>
        </p:nvSpPr>
        <p:spPr>
          <a:xfrm>
            <a:off x="8604448" y="6525344"/>
            <a:ext cx="504056" cy="288032"/>
          </a:xfrm>
        </p:spPr>
        <p:txBody>
          <a:bodyPr/>
          <a:lstStyle>
            <a:lvl1pPr>
              <a:defRPr sz="1400">
                <a:latin typeface="Arial" panose="020B0604020202020204" pitchFamily="34" charset="0"/>
                <a:cs typeface="Arial" panose="020B0604020202020204" pitchFamily="34" charset="0"/>
              </a:defRPr>
            </a:lvl1pPr>
          </a:lstStyle>
          <a:p>
            <a:fld id="{EEDB8509-CC2C-4EC7-9C2E-996B98B58898}" type="slidenum">
              <a:rPr kumimoji="1" lang="ja-JP" altLang="en-US" smtClean="0"/>
              <a:pPr/>
              <a:t>‹#›</a:t>
            </a:fld>
            <a:endParaRPr kumimoji="1" lang="ja-JP" altLang="en-US" dirty="0"/>
          </a:p>
        </p:txBody>
      </p:sp>
      <p:sp>
        <p:nvSpPr>
          <p:cNvPr id="7" name="正方形/長方形 11"/>
          <p:cNvSpPr>
            <a:spLocks noChangeArrowheads="1"/>
          </p:cNvSpPr>
          <p:nvPr userDrawn="1"/>
        </p:nvSpPr>
        <p:spPr bwMode="gray">
          <a:xfrm>
            <a:off x="324644" y="2763058"/>
            <a:ext cx="8502650" cy="109537"/>
          </a:xfrm>
          <a:prstGeom prst="rect">
            <a:avLst/>
          </a:prstGeom>
          <a:gradFill flip="none" rotWithShape="1">
            <a:gsLst>
              <a:gs pos="0">
                <a:srgbClr val="B5C7E7">
                  <a:shade val="30000"/>
                  <a:satMod val="115000"/>
                </a:srgbClr>
              </a:gs>
              <a:gs pos="50000">
                <a:srgbClr val="B5C7E7">
                  <a:shade val="67500"/>
                  <a:satMod val="115000"/>
                </a:srgbClr>
              </a:gs>
              <a:gs pos="100000">
                <a:srgbClr val="B5C7E7">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1" name="正方形/長方形 10"/>
          <p:cNvSpPr/>
          <p:nvPr userDrawn="1"/>
        </p:nvSpPr>
        <p:spPr>
          <a:xfrm>
            <a:off x="827584" y="2060848"/>
            <a:ext cx="4248472" cy="576064"/>
          </a:xfrm>
          <a:prstGeom prst="rect">
            <a:avLst/>
          </a:prstGeom>
        </p:spPr>
        <p:txBody>
          <a:bodyPr vert="horz" lIns="91440" tIns="45720" rIns="91440" bIns="45720" rtlCol="0" anchor="ctr">
            <a:normAutofit/>
          </a:bodyPr>
          <a:lstStyle/>
          <a:p>
            <a:pPr lvl="0" indent="0" defTabSz="914400">
              <a:lnSpc>
                <a:spcPct val="90000"/>
              </a:lnSpc>
              <a:spcBef>
                <a:spcPts val="1000"/>
              </a:spcBef>
              <a:buFont typeface="Arial" panose="020B0604020202020204" pitchFamily="34" charset="0"/>
              <a:buNone/>
            </a:pPr>
            <a:r>
              <a:rPr kumimoji="1" lang="en-US" altLang="ja-JP" sz="3200" b="0" dirty="0">
                <a:solidFill>
                  <a:schemeClr val="tx1"/>
                </a:solidFill>
                <a:latin typeface="+mj-ea"/>
                <a:ea typeface="+mj-ea"/>
                <a:cs typeface="Arial" panose="020B0604020202020204" pitchFamily="34" charset="0"/>
              </a:rPr>
              <a:t>Contents</a:t>
            </a:r>
            <a:endParaRPr kumimoji="1" lang="ja-JP" altLang="en-US" sz="3200" b="0" dirty="0">
              <a:solidFill>
                <a:schemeClr val="tx1"/>
              </a:solidFill>
              <a:latin typeface="+mj-ea"/>
              <a:ea typeface="+mj-ea"/>
              <a:cs typeface="Arial" panose="020B0604020202020204" pitchFamily="34" charset="0"/>
            </a:endParaRPr>
          </a:p>
        </p:txBody>
      </p:sp>
      <p:sp>
        <p:nvSpPr>
          <p:cNvPr id="13" name="テキスト プレースホルダー 12"/>
          <p:cNvSpPr>
            <a:spLocks noGrp="1"/>
          </p:cNvSpPr>
          <p:nvPr>
            <p:ph type="body" sz="quarter" idx="13"/>
          </p:nvPr>
        </p:nvSpPr>
        <p:spPr>
          <a:xfrm>
            <a:off x="1259632" y="2996952"/>
            <a:ext cx="6912768" cy="2664296"/>
          </a:xfrm>
        </p:spPr>
        <p:txBody>
          <a:bodyPr/>
          <a:lstStyle>
            <a:lvl1pPr>
              <a:defRPr>
                <a:latin typeface="+mj-ea"/>
                <a:ea typeface="+mj-ea"/>
              </a:defRPr>
            </a:lvl1pPr>
            <a:lvl2pPr>
              <a:defRPr>
                <a:latin typeface="+mj-ea"/>
                <a:ea typeface="+mj-ea"/>
              </a:defRPr>
            </a:lvl2pPr>
            <a:lvl3pPr>
              <a:defRPr>
                <a:latin typeface="+mj-ea"/>
                <a:ea typeface="+mj-ea"/>
              </a:defRPr>
            </a:lvl3pPr>
            <a:lvl4pPr>
              <a:defRPr>
                <a:latin typeface="+mj-ea"/>
                <a:ea typeface="+mj-ea"/>
              </a:defRPr>
            </a:lvl4pPr>
            <a:lvl5pPr>
              <a:defRPr>
                <a:latin typeface="+mj-ea"/>
                <a:ea typeface="+mj-ea"/>
              </a:defRPr>
            </a:lvl5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Tree>
    <p:extLst>
      <p:ext uri="{BB962C8B-B14F-4D97-AF65-F5344CB8AC3E}">
        <p14:creationId xmlns:p14="http://schemas.microsoft.com/office/powerpoint/2010/main" val="27755455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467544" y="2924944"/>
            <a:ext cx="5328592" cy="538609"/>
          </a:xfrm>
        </p:spPr>
        <p:txBody>
          <a:bodyPr wrap="square">
            <a:normAutofit/>
          </a:bodyPr>
          <a:lstStyle>
            <a:lvl1pPr>
              <a:defRPr lang="en-US" sz="2900" dirty="0">
                <a:latin typeface="+mj-ea"/>
                <a:ea typeface="+mj-ea"/>
              </a:defRPr>
            </a:lvl1pPr>
          </a:lstStyle>
          <a:p>
            <a:pPr lvl="0" fontAlgn="base">
              <a:lnSpc>
                <a:spcPct val="100000"/>
              </a:lnSpc>
              <a:spcAft>
                <a:spcPct val="0"/>
              </a:spcAft>
            </a:pPr>
            <a:r>
              <a:rPr lang="ja-JP" altLang="en-US" dirty="0"/>
              <a:t>マスター タイトルの書式設定</a:t>
            </a:r>
            <a:endParaRPr lang="en-US" dirty="0"/>
          </a:p>
        </p:txBody>
      </p:sp>
      <p:sp>
        <p:nvSpPr>
          <p:cNvPr id="5" name="Footer Placeholder 4"/>
          <p:cNvSpPr>
            <a:spLocks noGrp="1"/>
          </p:cNvSpPr>
          <p:nvPr>
            <p:ph type="ftr" sz="quarter" idx="11"/>
          </p:nvPr>
        </p:nvSpPr>
        <p:spPr>
          <a:xfrm>
            <a:off x="5508104" y="6525344"/>
            <a:ext cx="3096344" cy="288032"/>
          </a:xfrm>
        </p:spPr>
        <p:txBody>
          <a:bodyPr/>
          <a:lstStyle>
            <a:lvl1pPr algn="r">
              <a:defRPr sz="1000">
                <a:latin typeface="Arial" panose="020B0604020202020204" pitchFamily="34" charset="0"/>
                <a:cs typeface="Arial" panose="020B0604020202020204" pitchFamily="34" charset="0"/>
              </a:defRPr>
            </a:lvl1pPr>
          </a:lstStyle>
          <a:p>
            <a:endParaRPr kumimoji="1" lang="ja-JP" altLang="en-US" dirty="0"/>
          </a:p>
        </p:txBody>
      </p:sp>
      <p:sp>
        <p:nvSpPr>
          <p:cNvPr id="6" name="Slide Number Placeholder 5"/>
          <p:cNvSpPr>
            <a:spLocks noGrp="1"/>
          </p:cNvSpPr>
          <p:nvPr>
            <p:ph type="sldNum" sz="quarter" idx="12"/>
          </p:nvPr>
        </p:nvSpPr>
        <p:spPr>
          <a:xfrm>
            <a:off x="8604448" y="6525344"/>
            <a:ext cx="504056" cy="288032"/>
          </a:xfrm>
        </p:spPr>
        <p:txBody>
          <a:bodyPr/>
          <a:lstStyle>
            <a:lvl1pPr>
              <a:defRPr sz="1400">
                <a:latin typeface="Arial" panose="020B0604020202020204" pitchFamily="34" charset="0"/>
                <a:cs typeface="Arial" panose="020B0604020202020204" pitchFamily="34" charset="0"/>
              </a:defRPr>
            </a:lvl1pPr>
          </a:lstStyle>
          <a:p>
            <a:fld id="{EEDB8509-CC2C-4EC7-9C2E-996B98B58898}" type="slidenum">
              <a:rPr kumimoji="1" lang="ja-JP" altLang="en-US" smtClean="0"/>
              <a:pPr/>
              <a:t>‹#›</a:t>
            </a:fld>
            <a:endParaRPr kumimoji="1" lang="ja-JP" altLang="en-US" dirty="0"/>
          </a:p>
        </p:txBody>
      </p:sp>
      <p:sp>
        <p:nvSpPr>
          <p:cNvPr id="7" name="正方形/長方形 11"/>
          <p:cNvSpPr>
            <a:spLocks noChangeArrowheads="1"/>
          </p:cNvSpPr>
          <p:nvPr userDrawn="1"/>
        </p:nvSpPr>
        <p:spPr bwMode="gray">
          <a:xfrm>
            <a:off x="324644" y="2763058"/>
            <a:ext cx="8502650" cy="109537"/>
          </a:xfrm>
          <a:prstGeom prst="rect">
            <a:avLst/>
          </a:prstGeom>
          <a:gradFill flip="none" rotWithShape="1">
            <a:gsLst>
              <a:gs pos="0">
                <a:srgbClr val="B5C7E7">
                  <a:shade val="30000"/>
                  <a:satMod val="115000"/>
                </a:srgbClr>
              </a:gs>
              <a:gs pos="50000">
                <a:srgbClr val="B5C7E7">
                  <a:shade val="67500"/>
                  <a:satMod val="115000"/>
                </a:srgbClr>
              </a:gs>
              <a:gs pos="100000">
                <a:srgbClr val="B5C7E7">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Tree>
    <p:extLst>
      <p:ext uri="{BB962C8B-B14F-4D97-AF65-F5344CB8AC3E}">
        <p14:creationId xmlns:p14="http://schemas.microsoft.com/office/powerpoint/2010/main" val="19744019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251520" y="188640"/>
            <a:ext cx="7560840" cy="424732"/>
          </a:xfrm>
        </p:spPr>
        <p:txBody>
          <a:bodyPr wrap="none">
            <a:normAutofit/>
          </a:bodyPr>
          <a:lstStyle>
            <a:lvl1pPr>
              <a:defRPr lang="en-US" sz="2400" dirty="0">
                <a:latin typeface="+mj-ea"/>
                <a:ea typeface="+mj-ea"/>
              </a:defRPr>
            </a:lvl1pPr>
          </a:lstStyle>
          <a:p>
            <a:pPr lvl="0" fontAlgn="base">
              <a:spcAft>
                <a:spcPct val="0"/>
              </a:spcAft>
            </a:pPr>
            <a:r>
              <a:rPr lang="ja-JP" altLang="en-US"/>
              <a:t>マスター タイトルの書式設定</a:t>
            </a:r>
            <a:endParaRPr lang="en-US" dirty="0"/>
          </a:p>
        </p:txBody>
      </p:sp>
      <p:sp>
        <p:nvSpPr>
          <p:cNvPr id="5" name="Footer Placeholder 4"/>
          <p:cNvSpPr>
            <a:spLocks noGrp="1"/>
          </p:cNvSpPr>
          <p:nvPr>
            <p:ph type="ftr" sz="quarter" idx="11"/>
          </p:nvPr>
        </p:nvSpPr>
        <p:spPr>
          <a:xfrm>
            <a:off x="5508104" y="6525344"/>
            <a:ext cx="3096344" cy="288032"/>
          </a:xfrm>
        </p:spPr>
        <p:txBody>
          <a:bodyPr/>
          <a:lstStyle>
            <a:lvl1pPr algn="r">
              <a:defRPr sz="1000">
                <a:latin typeface="Arial" panose="020B0604020202020204" pitchFamily="34" charset="0"/>
                <a:cs typeface="Arial" panose="020B0604020202020204" pitchFamily="34" charset="0"/>
              </a:defRPr>
            </a:lvl1pPr>
          </a:lstStyle>
          <a:p>
            <a:endParaRPr kumimoji="1" lang="ja-JP" altLang="en-US" dirty="0"/>
          </a:p>
        </p:txBody>
      </p:sp>
      <p:sp>
        <p:nvSpPr>
          <p:cNvPr id="6" name="Slide Number Placeholder 5"/>
          <p:cNvSpPr>
            <a:spLocks noGrp="1"/>
          </p:cNvSpPr>
          <p:nvPr>
            <p:ph type="sldNum" sz="quarter" idx="12"/>
          </p:nvPr>
        </p:nvSpPr>
        <p:spPr>
          <a:xfrm>
            <a:off x="8604448" y="6525344"/>
            <a:ext cx="504056" cy="288032"/>
          </a:xfrm>
        </p:spPr>
        <p:txBody>
          <a:bodyPr/>
          <a:lstStyle>
            <a:lvl1pPr>
              <a:defRPr>
                <a:latin typeface="Meiryo UI" panose="020B0604030504040204" pitchFamily="50" charset="-128"/>
                <a:ea typeface="Meiryo UI" panose="020B0604030504040204" pitchFamily="50" charset="-128"/>
                <a:cs typeface="Meiryo UI" panose="020B0604030504040204" pitchFamily="50" charset="-128"/>
              </a:defRPr>
            </a:lvl1pPr>
          </a:lstStyle>
          <a:p>
            <a:fld id="{EEDB8509-CC2C-4EC7-9C2E-996B98B58898}" type="slidenum">
              <a:rPr kumimoji="1" lang="ja-JP" altLang="en-US" smtClean="0"/>
              <a:pPr/>
              <a:t>‹#›</a:t>
            </a:fld>
            <a:endParaRPr kumimoji="1" lang="ja-JP" altLang="en-US"/>
          </a:p>
        </p:txBody>
      </p:sp>
      <p:sp>
        <p:nvSpPr>
          <p:cNvPr id="7" name="正方形/長方形 11"/>
          <p:cNvSpPr>
            <a:spLocks noChangeArrowheads="1"/>
          </p:cNvSpPr>
          <p:nvPr userDrawn="1"/>
        </p:nvSpPr>
        <p:spPr bwMode="gray">
          <a:xfrm>
            <a:off x="1" y="739775"/>
            <a:ext cx="9144000" cy="74485"/>
          </a:xfrm>
          <a:prstGeom prst="rect">
            <a:avLst/>
          </a:prstGeom>
          <a:gradFill flip="none" rotWithShape="1">
            <a:gsLst>
              <a:gs pos="0">
                <a:srgbClr val="B5C7E7">
                  <a:shade val="30000"/>
                  <a:satMod val="115000"/>
                </a:srgbClr>
              </a:gs>
              <a:gs pos="50000">
                <a:srgbClr val="B5C7E7">
                  <a:shade val="67500"/>
                  <a:satMod val="115000"/>
                </a:srgbClr>
              </a:gs>
              <a:gs pos="100000">
                <a:srgbClr val="B5C7E7">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endParaRPr lang="ja-JP" altLang="en-US"/>
          </a:p>
        </p:txBody>
      </p:sp>
    </p:spTree>
    <p:extLst>
      <p:ext uri="{BB962C8B-B14F-4D97-AF65-F5344CB8AC3E}">
        <p14:creationId xmlns:p14="http://schemas.microsoft.com/office/powerpoint/2010/main" val="3401021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EDB8509-CC2C-4EC7-9C2E-996B98B58898}" type="slidenum">
              <a:rPr kumimoji="1" lang="ja-JP" altLang="en-US" smtClean="0"/>
              <a:t>‹#›</a:t>
            </a:fld>
            <a:endParaRPr kumimoji="1" lang="ja-JP" altLang="en-US"/>
          </a:p>
        </p:txBody>
      </p:sp>
    </p:spTree>
    <p:extLst>
      <p:ext uri="{BB962C8B-B14F-4D97-AF65-F5344CB8AC3E}">
        <p14:creationId xmlns:p14="http://schemas.microsoft.com/office/powerpoint/2010/main" val="35875136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EDB8509-CC2C-4EC7-9C2E-996B98B58898}" type="slidenum">
              <a:rPr kumimoji="1" lang="ja-JP" altLang="en-US" smtClean="0"/>
              <a:t>‹#›</a:t>
            </a:fld>
            <a:endParaRPr kumimoji="1" lang="ja-JP" altLang="en-US"/>
          </a:p>
        </p:txBody>
      </p:sp>
    </p:spTree>
    <p:extLst>
      <p:ext uri="{BB962C8B-B14F-4D97-AF65-F5344CB8AC3E}">
        <p14:creationId xmlns:p14="http://schemas.microsoft.com/office/powerpoint/2010/main" val="12340666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EEDB8509-CC2C-4EC7-9C2E-996B98B58898}" type="slidenum">
              <a:rPr kumimoji="1" lang="ja-JP" altLang="en-US" smtClean="0"/>
              <a:t>‹#›</a:t>
            </a:fld>
            <a:endParaRPr kumimoji="1" lang="ja-JP" altLang="en-US"/>
          </a:p>
        </p:txBody>
      </p:sp>
    </p:spTree>
    <p:extLst>
      <p:ext uri="{BB962C8B-B14F-4D97-AF65-F5344CB8AC3E}">
        <p14:creationId xmlns:p14="http://schemas.microsoft.com/office/powerpoint/2010/main" val="11216917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DB8509-CC2C-4EC7-9C2E-996B98B58898}" type="slidenum">
              <a:rPr kumimoji="1" lang="ja-JP" altLang="en-US" smtClean="0"/>
              <a:t>‹#›</a:t>
            </a:fld>
            <a:endParaRPr kumimoji="1" lang="ja-JP" altLang="en-US"/>
          </a:p>
        </p:txBody>
      </p:sp>
    </p:spTree>
    <p:extLst>
      <p:ext uri="{BB962C8B-B14F-4D97-AF65-F5344CB8AC3E}">
        <p14:creationId xmlns:p14="http://schemas.microsoft.com/office/powerpoint/2010/main" val="475292831"/>
      </p:ext>
    </p:extLst>
  </p:cSld>
  <p:clrMap bg1="lt1" tx1="dk1" bg2="lt2" tx2="dk2" accent1="accent1" accent2="accent2" accent3="accent3" accent4="accent4" accent5="accent5" accent6="accent6" hlink="hlink" folHlink="folHlink"/>
  <p:sldLayoutIdLst>
    <p:sldLayoutId id="2147483661" r:id="rId1"/>
    <p:sldLayoutId id="2147483674" r:id="rId2"/>
    <p:sldLayoutId id="2147483676" r:id="rId3"/>
    <p:sldLayoutId id="2147483675" r:id="rId4"/>
    <p:sldLayoutId id="2147483672" r:id="rId5"/>
    <p:sldLayoutId id="2147483662" r:id="rId6"/>
    <p:sldLayoutId id="2147483663" r:id="rId7"/>
    <p:sldLayoutId id="2147483664" r:id="rId8"/>
    <p:sldLayoutId id="2147483665" r:id="rId9"/>
    <p:sldLayoutId id="2147483666" r:id="rId10"/>
    <p:sldLayoutId id="2147483667" r:id="rId11"/>
    <p:sldLayoutId id="2147483668" r:id="rId12"/>
    <p:sldLayoutId id="2147483669" r:id="rId13"/>
    <p:sldLayoutId id="2147483670" r:id="rId14"/>
    <p:sldLayoutId id="2147483671" r:id="rId15"/>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bodik.jp/event/4455/" TargetMode="External"/><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hyperlink" Target="https://www.bodik.jp/event/3709/"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hyperlink" Target="https://fas.org/sgp/obama/status.pdf"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eur-lex.europa.eu/LexUriServ/LexUriServ.do?uri=OJ:L:2003:345:0090:0096:EN:PDF" TargetMode="External"/><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hyperlink" Target="https://www.mofa.go.jp/mofaj/gaiko/page23_000044.html" TargetMode="External"/><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hyperlink" Target="https://www.mofa.go.jp/mofaj/gaiko/page4_000099.html"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6.xml"/><Relationship Id="rId5" Type="http://schemas.openxmlformats.org/officeDocument/2006/relationships/hyperlink" Target="http://www.kantei.go.jp/jp/singi/keizaisaisei/skkkaigi/dai11/siryou1-1.pdf" TargetMode="Externa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hyperlink" Target="http://www.soumu.go.jp/main_content/000514336.pdf" TargetMode="External"/><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hyperlink" Target="https://cio.go.jp/policy-opendata" TargetMode="External"/><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image" Target="../media/image9.emf"/><Relationship Id="rId5" Type="http://schemas.openxmlformats.org/officeDocument/2006/relationships/image" Target="../media/image8.png"/><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4.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www.data.go.jp/data/dataset" TargetMode="External"/><Relationship Id="rId2" Type="http://schemas.openxmlformats.org/officeDocument/2006/relationships/notesSlide" Target="../notesSlides/notesSlide27.xml"/><Relationship Id="rId1" Type="http://schemas.openxmlformats.org/officeDocument/2006/relationships/slideLayout" Target="../slideLayouts/slideLayout6.xml"/><Relationship Id="rId5" Type="http://schemas.openxmlformats.org/officeDocument/2006/relationships/image" Target="../media/image11.png"/><Relationship Id="rId4" Type="http://schemas.openxmlformats.org/officeDocument/2006/relationships/image" Target="../media/image10.png"/></Relationships>
</file>

<file path=ppt/slides/_rels/slide28.xml.rels><?xml version="1.0" encoding="UTF-8" standalone="yes"?>
<Relationships xmlns="http://schemas.openxmlformats.org/package/2006/relationships"><Relationship Id="rId3" Type="http://schemas.openxmlformats.org/officeDocument/2006/relationships/hyperlink" Target="https://www.e-stat.go.jp/" TargetMode="External"/><Relationship Id="rId2" Type="http://schemas.openxmlformats.org/officeDocument/2006/relationships/notesSlide" Target="../notesSlides/notesSlide28.xml"/><Relationship Id="rId1" Type="http://schemas.openxmlformats.org/officeDocument/2006/relationships/slideLayout" Target="../slideLayouts/slideLayout6.xml"/><Relationship Id="rId5" Type="http://schemas.openxmlformats.org/officeDocument/2006/relationships/image" Target="../media/image13.png"/><Relationship Id="rId4" Type="http://schemas.openxmlformats.org/officeDocument/2006/relationships/image" Target="../media/image12.png"/></Relationships>
</file>

<file path=ppt/slides/_rels/slide29.xml.rels><?xml version="1.0" encoding="UTF-8" standalone="yes"?>
<Relationships xmlns="http://schemas.openxmlformats.org/package/2006/relationships"><Relationship Id="rId3" Type="http://schemas.openxmlformats.org/officeDocument/2006/relationships/hyperlink" Target="https://www.open-governmentdata.org/fukuoka-city/" TargetMode="External"/><Relationship Id="rId2" Type="http://schemas.openxmlformats.org/officeDocument/2006/relationships/notesSlide" Target="../notesSlides/notesSlide29.xml"/><Relationship Id="rId1" Type="http://schemas.openxmlformats.org/officeDocument/2006/relationships/slideLayout" Target="../slideLayouts/slideLayout6.xml"/><Relationship Id="rId5" Type="http://schemas.openxmlformats.org/officeDocument/2006/relationships/image" Target="../media/image15.png"/><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0.xml"/><Relationship Id="rId1" Type="http://schemas.openxmlformats.org/officeDocument/2006/relationships/slideLayout" Target="../slideLayouts/slideLayout6.xml"/><Relationship Id="rId5" Type="http://schemas.openxmlformats.org/officeDocument/2006/relationships/image" Target="../media/image17.png"/><Relationship Id="rId4" Type="http://schemas.openxmlformats.org/officeDocument/2006/relationships/hyperlink" Target="http://odcs.bodik.jp/fukuoka-toshiken/"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hyperlink" Target="https://www.kantei.go.jp/jp/singi/it2/kettei/pdf/20170530/kihonsisin.pdf" TargetMode="External"/><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hyperlink" Target="https://www.mofa.go.jp/mofaj/gaiko/page23_000044.html" TargetMode="External"/><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hyperlink" Target="https://www.mofa.go.jp/mofaj/gaiko/page23_000044.html" TargetMode="External"/><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hyperlink" Target="http://www.city.chiba.jp/toshi/kenchiku/kanri/documents/b_ch_honchosha.pdf" TargetMode="External"/><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hyperlink" Target="http://www.soumu.go.jp/johotsusintokei/linkdata/h29_05_houkoku.pdf"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3498702" y="2932007"/>
            <a:ext cx="5328592" cy="538609"/>
          </a:xfrm>
        </p:spPr>
        <p:txBody>
          <a:bodyPr>
            <a:normAutofit/>
          </a:bodyPr>
          <a:lstStyle/>
          <a:p>
            <a:pPr algn="r"/>
            <a:r>
              <a:rPr kumimoji="1" lang="ja-JP" altLang="en-US" sz="2800">
                <a:latin typeface="+mj-lt"/>
              </a:rPr>
              <a:t>オープンデータリーダ育成研修</a:t>
            </a:r>
            <a:endParaRPr kumimoji="1" lang="ja-JP" altLang="en-US" sz="2800" dirty="0">
              <a:latin typeface="+mj-lt"/>
            </a:endParaRPr>
          </a:p>
        </p:txBody>
      </p:sp>
      <p:sp>
        <p:nvSpPr>
          <p:cNvPr id="4" name="サブタイトル 3"/>
          <p:cNvSpPr>
            <a:spLocks noGrp="1"/>
          </p:cNvSpPr>
          <p:nvPr>
            <p:ph type="subTitle" idx="1"/>
          </p:nvPr>
        </p:nvSpPr>
        <p:spPr/>
        <p:txBody>
          <a:bodyPr/>
          <a:lstStyle/>
          <a:p>
            <a:r>
              <a:rPr kumimoji="1" lang="ja-JP" altLang="en-US">
                <a:latin typeface="+mj-lt"/>
              </a:rPr>
              <a:t>オープンデータの意義</a:t>
            </a:r>
            <a:endParaRPr kumimoji="1" lang="ja-JP" altLang="en-US" dirty="0">
              <a:latin typeface="+mj-lt"/>
            </a:endParaRPr>
          </a:p>
        </p:txBody>
      </p:sp>
    </p:spTree>
    <p:extLst>
      <p:ext uri="{BB962C8B-B14F-4D97-AF65-F5344CB8AC3E}">
        <p14:creationId xmlns:p14="http://schemas.microsoft.com/office/powerpoint/2010/main" val="30229485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スライド番号プレースホルダー 6"/>
          <p:cNvSpPr>
            <a:spLocks noGrp="1"/>
          </p:cNvSpPr>
          <p:nvPr>
            <p:ph type="sldNum" sz="quarter" idx="12"/>
          </p:nvPr>
        </p:nvSpPr>
        <p:spPr/>
        <p:txBody>
          <a:bodyPr/>
          <a:lstStyle/>
          <a:p>
            <a:fld id="{EEDB8509-CC2C-4EC7-9C2E-996B98B58898}" type="slidenum">
              <a:rPr kumimoji="1" lang="ja-JP" altLang="en-US" smtClean="0"/>
              <a:pPr/>
              <a:t>10</a:t>
            </a:fld>
            <a:endParaRPr kumimoji="1" lang="ja-JP" altLang="en-US"/>
          </a:p>
        </p:txBody>
      </p:sp>
      <p:sp>
        <p:nvSpPr>
          <p:cNvPr id="10" name="タイトル 1"/>
          <p:cNvSpPr>
            <a:spLocks noGrp="1"/>
          </p:cNvSpPr>
          <p:nvPr>
            <p:ph type="title"/>
          </p:nvPr>
        </p:nvSpPr>
        <p:spPr>
          <a:xfrm>
            <a:off x="251520" y="313813"/>
            <a:ext cx="8712968" cy="424732"/>
          </a:xfrm>
        </p:spPr>
        <p:txBody>
          <a:bodyPr/>
          <a:lstStyle/>
          <a:p>
            <a:r>
              <a:rPr lang="en-US" altLang="ja-JP" dirty="0">
                <a:latin typeface="+mn-ea"/>
                <a:ea typeface="+mn-ea"/>
              </a:rPr>
              <a:t>1.2 </a:t>
            </a:r>
            <a:r>
              <a:rPr lang="ja-JP" altLang="en-US">
                <a:latin typeface="+mn-ea"/>
                <a:ea typeface="+mn-ea"/>
              </a:rPr>
              <a:t>自治体行政に役立つオープンデータ</a:t>
            </a:r>
            <a:endParaRPr kumimoji="1" lang="ja-JP" altLang="en-US" dirty="0">
              <a:latin typeface="+mn-ea"/>
              <a:ea typeface="+mn-ea"/>
            </a:endParaRPr>
          </a:p>
        </p:txBody>
      </p:sp>
      <p:sp>
        <p:nvSpPr>
          <p:cNvPr id="11" name="タイトル 1"/>
          <p:cNvSpPr txBox="1">
            <a:spLocks/>
          </p:cNvSpPr>
          <p:nvPr/>
        </p:nvSpPr>
        <p:spPr>
          <a:xfrm>
            <a:off x="251520" y="116632"/>
            <a:ext cx="8712968" cy="234159"/>
          </a:xfrm>
          <a:prstGeom prst="rect">
            <a:avLst/>
          </a:prstGeom>
        </p:spPr>
        <p:txBody>
          <a:bodyPr vert="horz" wrap="none" lIns="91440" tIns="45720" rIns="91440" bIns="45720" rtlCol="0" anchor="ctr">
            <a:normAutofit fontScale="92500" lnSpcReduction="10000"/>
          </a:bodyPr>
          <a:lstStyle>
            <a:lvl1pPr algn="l" defTabSz="914400" rtl="0" eaLnBrk="1" latinLnBrk="0" hangingPunct="1">
              <a:lnSpc>
                <a:spcPct val="90000"/>
              </a:lnSpc>
              <a:spcBef>
                <a:spcPct val="0"/>
              </a:spcBef>
              <a:buNone/>
              <a:defRPr kumimoji="1" lang="en-US" sz="2400" kern="1200" dirty="0">
                <a:solidFill>
                  <a:schemeClr val="tx1"/>
                </a:solidFill>
                <a:latin typeface="HGP創英角ｺﾞｼｯｸUB" panose="020B0900000000000000" pitchFamily="50" charset="-128"/>
                <a:ea typeface="HGP創英角ｺﾞｼｯｸUB" panose="020B0900000000000000" pitchFamily="50" charset="-128"/>
                <a:cs typeface="+mj-cs"/>
              </a:defRPr>
            </a:lvl1pPr>
          </a:lstStyle>
          <a:p>
            <a:r>
              <a:rPr lang="en-US" altLang="ja-JP" sz="1200" dirty="0">
                <a:latin typeface="+mn-ea"/>
                <a:ea typeface="+mn-ea"/>
              </a:rPr>
              <a:t>1.</a:t>
            </a:r>
            <a:r>
              <a:rPr lang="ja-JP" altLang="en-US" sz="1200">
                <a:latin typeface="+mn-ea"/>
                <a:ea typeface="+mn-ea"/>
              </a:rPr>
              <a:t>オープンデータの定義</a:t>
            </a:r>
            <a:endParaRPr lang="ja-JP" altLang="en-US" sz="1200" dirty="0">
              <a:latin typeface="+mn-ea"/>
              <a:ea typeface="+mn-ea"/>
            </a:endParaRPr>
          </a:p>
        </p:txBody>
      </p:sp>
      <p:sp>
        <p:nvSpPr>
          <p:cNvPr id="9" name="正方形/長方形 8">
            <a:extLst>
              <a:ext uri="{FF2B5EF4-FFF2-40B4-BE49-F238E27FC236}">
                <a16:creationId xmlns:a16="http://schemas.microsoft.com/office/drawing/2014/main" id="{A30EBC00-D092-D340-8EC7-61A9BC914200}"/>
              </a:ext>
            </a:extLst>
          </p:cNvPr>
          <p:cNvSpPr/>
          <p:nvPr/>
        </p:nvSpPr>
        <p:spPr bwMode="auto">
          <a:xfrm>
            <a:off x="215901" y="836712"/>
            <a:ext cx="8748588" cy="873911"/>
          </a:xfrm>
          <a:prstGeom prst="rect">
            <a:avLst/>
          </a:prstGeom>
          <a:solidFill>
            <a:schemeClr val="accent4">
              <a:lumMod val="40000"/>
              <a:lumOff val="60000"/>
              <a:alpha val="46000"/>
            </a:schemeClr>
          </a:solidFill>
          <a:ln w="6350">
            <a:noFill/>
            <a:miter lim="800000"/>
            <a:headEnd/>
            <a:tailEnd/>
          </a:ln>
          <a:extLst/>
        </p:spPr>
        <p:txBody>
          <a:bodyPr wrap="square" rtlCol="0" anchor="ctr" anchorCtr="0"/>
          <a:lstStyle/>
          <a:p>
            <a:pPr>
              <a:lnSpc>
                <a:spcPct val="100000"/>
              </a:lnSpc>
            </a:pPr>
            <a:r>
              <a:rPr kumimoji="1" lang="ja-JP" altLang="en-US" sz="2000">
                <a:solidFill>
                  <a:srgbClr val="000000"/>
                </a:solidFill>
                <a:latin typeface="Meiryo UI" panose="020B0604030504040204" pitchFamily="50" charset="-128"/>
                <a:ea typeface="Meiryo UI" panose="020B0604030504040204" pitchFamily="50" charset="-128"/>
                <a:cs typeface="Meiryo UI" panose="020B0604030504040204" pitchFamily="50" charset="-128"/>
              </a:rPr>
              <a:t>オープンデータは官民協働を促進します</a:t>
            </a:r>
          </a:p>
        </p:txBody>
      </p:sp>
      <p:sp>
        <p:nvSpPr>
          <p:cNvPr id="8" name="テキスト ボックス 7">
            <a:extLst>
              <a:ext uri="{FF2B5EF4-FFF2-40B4-BE49-F238E27FC236}">
                <a16:creationId xmlns:a16="http://schemas.microsoft.com/office/drawing/2014/main" id="{6E6DF9B2-CD9D-2F48-9FBB-24DC8CB7C311}"/>
              </a:ext>
            </a:extLst>
          </p:cNvPr>
          <p:cNvSpPr txBox="1"/>
          <p:nvPr/>
        </p:nvSpPr>
        <p:spPr>
          <a:xfrm>
            <a:off x="539552" y="1844824"/>
            <a:ext cx="8064896" cy="4717638"/>
          </a:xfrm>
          <a:prstGeom prst="rect">
            <a:avLst/>
          </a:prstGeom>
          <a:noFill/>
        </p:spPr>
        <p:txBody>
          <a:bodyPr wrap="square" rtlCol="0">
            <a:spAutoFit/>
          </a:bodyPr>
          <a:lstStyle/>
          <a:p>
            <a:pPr marL="285750" indent="-285750">
              <a:lnSpc>
                <a:spcPts val="2620"/>
              </a:lnSpc>
              <a:buFont typeface="Wingdings" pitchFamily="2" charset="2"/>
              <a:buChar char="l"/>
            </a:pPr>
            <a:r>
              <a:rPr kumimoji="1" lang="ja-JP" altLang="en-US" sz="1600"/>
              <a:t>地域課題の解決に向けて官民が現状を共有し、課題を具体化し、その解決策・実現策を一緒に考える上で、データの共有は欠かせません。公共データがオープンデータになれば、住民、民間団体や</a:t>
            </a:r>
            <a:r>
              <a:rPr kumimoji="1" lang="en" altLang="ja-JP" sz="1600" dirty="0"/>
              <a:t>NPO</a:t>
            </a:r>
            <a:r>
              <a:rPr kumimoji="1" lang="ja-JP" altLang="en" sz="1600"/>
              <a:t>、</a:t>
            </a:r>
            <a:r>
              <a:rPr kumimoji="1" lang="ja-JP" altLang="en-US" sz="1600"/>
              <a:t>民間企業、教育機関との連携を促進できます。</a:t>
            </a:r>
          </a:p>
          <a:p>
            <a:pPr marL="285750" indent="-285750">
              <a:lnSpc>
                <a:spcPts val="2620"/>
              </a:lnSpc>
              <a:buFont typeface="Wingdings" pitchFamily="2" charset="2"/>
              <a:buChar char="l"/>
            </a:pPr>
            <a:r>
              <a:rPr kumimoji="1" lang="ja-JP" altLang="en-US" sz="1600"/>
              <a:t>官民共同の例</a:t>
            </a:r>
          </a:p>
          <a:p>
            <a:pPr marL="742950" lvl="1" indent="-285750">
              <a:lnSpc>
                <a:spcPts val="2620"/>
              </a:lnSpc>
              <a:buFont typeface="Wingdings" pitchFamily="2" charset="2"/>
              <a:buChar char="l"/>
            </a:pPr>
            <a:r>
              <a:rPr kumimoji="1" lang="ja-JP" altLang="en-US" sz="1600"/>
              <a:t>アイデアソン、ハッカソン等</a:t>
            </a:r>
            <a:r>
              <a:rPr kumimoji="1" lang="en-US" altLang="ja-JP" sz="1600" dirty="0"/>
              <a:t>:</a:t>
            </a:r>
            <a:r>
              <a:rPr kumimoji="1" lang="ja-JP" altLang="en-US" sz="1600"/>
              <a:t>グループ毎にアイデアを出し合い、解決策をまとめたり、そのためのプログラムを開発したりするイベント等の開催</a:t>
            </a:r>
          </a:p>
          <a:p>
            <a:pPr marL="1200150" lvl="2" indent="-285750">
              <a:lnSpc>
                <a:spcPts val="2620"/>
              </a:lnSpc>
              <a:buFont typeface="Wingdings" pitchFamily="2" charset="2"/>
              <a:buChar char="l"/>
            </a:pPr>
            <a:r>
              <a:rPr kumimoji="1" lang="ja-JP" altLang="en-US" sz="1600"/>
              <a:t>事例</a:t>
            </a:r>
            <a:r>
              <a:rPr kumimoji="1" lang="en-US" altLang="ja-JP" sz="1600" dirty="0"/>
              <a:t>:</a:t>
            </a:r>
            <a:r>
              <a:rPr kumimoji="1" lang="ja-JP" altLang="en-US" sz="1600"/>
              <a:t>「アイデアスケッチワークショップ」（</a:t>
            </a:r>
            <a:r>
              <a:rPr kumimoji="1" lang="en-US" altLang="ja-JP" sz="1600" dirty="0"/>
              <a:t>Code for Fukuoka</a:t>
            </a:r>
            <a:r>
              <a:rPr kumimoji="1" lang="ja-JP" altLang="en-US" sz="1600"/>
              <a:t>）</a:t>
            </a:r>
            <a:br>
              <a:rPr kumimoji="1" lang="en-US" altLang="ja-JP" sz="1600" dirty="0"/>
            </a:br>
            <a:r>
              <a:rPr kumimoji="1" lang="ja-JP" altLang="en-US" sz="1600"/>
              <a:t>子育てをもっと楽しめるアイデアを市民参加で考えるイベント</a:t>
            </a:r>
            <a:br>
              <a:rPr kumimoji="1" lang="en-US" altLang="ja-JP" sz="1600" dirty="0"/>
            </a:br>
            <a:r>
              <a:rPr kumimoji="1" lang="en" altLang="ja-JP" sz="1600" dirty="0">
                <a:hlinkClick r:id="rId3"/>
              </a:rPr>
              <a:t>https://www.bodik.jp/event/4455/</a:t>
            </a:r>
            <a:r>
              <a:rPr kumimoji="1" lang="en" altLang="ja-JP" sz="1600" dirty="0"/>
              <a:t> </a:t>
            </a:r>
          </a:p>
          <a:p>
            <a:pPr marL="742950" lvl="1" indent="-285750">
              <a:lnSpc>
                <a:spcPts val="2620"/>
              </a:lnSpc>
              <a:buFont typeface="Wingdings" pitchFamily="2" charset="2"/>
              <a:buChar char="l"/>
            </a:pPr>
            <a:r>
              <a:rPr kumimoji="1" lang="ja-JP" altLang="en-US" sz="1600"/>
              <a:t>公共データを活用したアプリ開発</a:t>
            </a:r>
            <a:r>
              <a:rPr kumimoji="1" lang="en-US" altLang="ja-JP" sz="1600" dirty="0"/>
              <a:t>:</a:t>
            </a:r>
            <a:r>
              <a:rPr kumimoji="1" lang="ja-JP" altLang="en-US" sz="1600"/>
              <a:t>住みよいまちづくり、防災、観光等の地域テーマに向けたアプリ開発を、プログラム開発者や民間企業等と連携して実施</a:t>
            </a:r>
          </a:p>
          <a:p>
            <a:pPr marL="1200150" lvl="2" indent="-285750">
              <a:lnSpc>
                <a:spcPts val="2620"/>
              </a:lnSpc>
              <a:buFont typeface="Wingdings" pitchFamily="2" charset="2"/>
              <a:buChar char="l"/>
            </a:pPr>
            <a:r>
              <a:rPr kumimoji="1" lang="ja-JP" altLang="en-US" sz="1600"/>
              <a:t>事例</a:t>
            </a:r>
            <a:r>
              <a:rPr kumimoji="1" lang="en-US" altLang="ja-JP" sz="1600" dirty="0"/>
              <a:t>:</a:t>
            </a:r>
            <a:r>
              <a:rPr kumimoji="1" lang="ja-JP" altLang="en-US" sz="1600"/>
              <a:t>「志賀島マッピングパーティ」（福岡市）</a:t>
            </a:r>
            <a:br>
              <a:rPr kumimoji="1" lang="en-US" altLang="ja-JP" sz="1600" dirty="0"/>
            </a:br>
            <a:r>
              <a:rPr kumimoji="1" lang="ja-JP" altLang="en-US" sz="1600"/>
              <a:t>志賀島の観光スポット情報収集し</a:t>
            </a:r>
            <a:r>
              <a:rPr kumimoji="1" lang="en-US" altLang="ja-JP" sz="1600" dirty="0"/>
              <a:t>Web</a:t>
            </a:r>
            <a:r>
              <a:rPr kumimoji="1" lang="ja-JP" altLang="en-US" sz="1600"/>
              <a:t>の地図に公開</a:t>
            </a:r>
            <a:br>
              <a:rPr kumimoji="1" lang="en-US" altLang="ja-JP" sz="1600" dirty="0"/>
            </a:br>
            <a:r>
              <a:rPr kumimoji="1" lang="en" altLang="ja-JP" sz="1600" dirty="0">
                <a:hlinkClick r:id="rId4"/>
              </a:rPr>
              <a:t>https://www.bodik.jp/event/3709/</a:t>
            </a:r>
            <a:r>
              <a:rPr kumimoji="1" lang="en" altLang="ja-JP" sz="1600" dirty="0"/>
              <a:t> </a:t>
            </a:r>
            <a:endParaRPr kumimoji="1" lang="en-US" altLang="ja-JP" sz="1600" dirty="0"/>
          </a:p>
        </p:txBody>
      </p:sp>
    </p:spTree>
    <p:extLst>
      <p:ext uri="{BB962C8B-B14F-4D97-AF65-F5344CB8AC3E}">
        <p14:creationId xmlns:p14="http://schemas.microsoft.com/office/powerpoint/2010/main" val="5553097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9">
            <a:extLst>
              <a:ext uri="{FF2B5EF4-FFF2-40B4-BE49-F238E27FC236}">
                <a16:creationId xmlns:a16="http://schemas.microsoft.com/office/drawing/2014/main" id="{8FB1291F-8409-42A7-9AED-FB8796037451}"/>
              </a:ext>
            </a:extLst>
          </p:cNvPr>
          <p:cNvSpPr txBox="1">
            <a:spLocks noChangeArrowheads="1"/>
          </p:cNvSpPr>
          <p:nvPr/>
        </p:nvSpPr>
        <p:spPr bwMode="gray">
          <a:xfrm>
            <a:off x="566738" y="3178636"/>
            <a:ext cx="2983509" cy="430887"/>
          </a:xfrm>
          <a:prstGeom prst="rect">
            <a:avLst/>
          </a:prstGeom>
          <a:noFill/>
          <a:ln w="9525">
            <a:noFill/>
            <a:miter lim="800000"/>
            <a:headEnd/>
            <a:tailEnd/>
          </a:ln>
          <a:effectLst/>
        </p:spPr>
        <p:txBody>
          <a:bodyPr wrap="none">
            <a:spAutoFit/>
          </a:bodyPr>
          <a:lstStyle/>
          <a:p>
            <a:pPr>
              <a:lnSpc>
                <a:spcPct val="100000"/>
              </a:lnSpc>
            </a:pPr>
            <a:r>
              <a:rPr lang="ja-JP" altLang="en-US" sz="2200">
                <a:solidFill>
                  <a:schemeClr val="bg1">
                    <a:lumMod val="85000"/>
                  </a:schemeClr>
                </a:solidFill>
                <a:latin typeface="+mj-ea"/>
                <a:ea typeface="+mj-ea"/>
              </a:rPr>
              <a:t>１</a:t>
            </a:r>
            <a:r>
              <a:rPr lang="en-US" altLang="ja-JP" sz="2200" dirty="0">
                <a:solidFill>
                  <a:schemeClr val="bg1">
                    <a:lumMod val="85000"/>
                  </a:schemeClr>
                </a:solidFill>
                <a:latin typeface="+mj-ea"/>
                <a:ea typeface="+mj-ea"/>
              </a:rPr>
              <a:t>.</a:t>
            </a:r>
            <a:r>
              <a:rPr lang="ja-JP" altLang="en-US" sz="2200">
                <a:solidFill>
                  <a:schemeClr val="bg1">
                    <a:lumMod val="85000"/>
                  </a:schemeClr>
                </a:solidFill>
                <a:latin typeface="+mj-ea"/>
                <a:ea typeface="+mj-ea"/>
              </a:rPr>
              <a:t> オープンデータの定義</a:t>
            </a:r>
            <a:endParaRPr lang="ja-JP" altLang="en-US" sz="2200" dirty="0">
              <a:solidFill>
                <a:schemeClr val="bg1">
                  <a:lumMod val="85000"/>
                </a:schemeClr>
              </a:solidFill>
              <a:latin typeface="+mj-ea"/>
              <a:ea typeface="+mj-ea"/>
            </a:endParaRPr>
          </a:p>
        </p:txBody>
      </p:sp>
      <p:sp>
        <p:nvSpPr>
          <p:cNvPr id="7" name="Text Box 31">
            <a:extLst>
              <a:ext uri="{FF2B5EF4-FFF2-40B4-BE49-F238E27FC236}">
                <a16:creationId xmlns:a16="http://schemas.microsoft.com/office/drawing/2014/main" id="{2AA45135-99A0-4D96-8159-29900E9825E7}"/>
              </a:ext>
            </a:extLst>
          </p:cNvPr>
          <p:cNvSpPr txBox="1">
            <a:spLocks noChangeArrowheads="1"/>
          </p:cNvSpPr>
          <p:nvPr/>
        </p:nvSpPr>
        <p:spPr bwMode="gray">
          <a:xfrm>
            <a:off x="566738" y="3677429"/>
            <a:ext cx="2983509" cy="430887"/>
          </a:xfrm>
          <a:prstGeom prst="rect">
            <a:avLst/>
          </a:prstGeom>
          <a:noFill/>
          <a:ln w="9525">
            <a:noFill/>
            <a:miter lim="800000"/>
            <a:headEnd/>
            <a:tailEnd/>
          </a:ln>
          <a:effectLst/>
        </p:spPr>
        <p:txBody>
          <a:bodyPr wrap="none">
            <a:spAutoFit/>
          </a:bodyPr>
          <a:lstStyle/>
          <a:p>
            <a:pPr>
              <a:lnSpc>
                <a:spcPct val="100000"/>
              </a:lnSpc>
            </a:pPr>
            <a:r>
              <a:rPr lang="ja-JP" altLang="en-US" sz="2200">
                <a:latin typeface="+mj-ea"/>
                <a:ea typeface="+mj-ea"/>
              </a:rPr>
              <a:t>２</a:t>
            </a:r>
            <a:r>
              <a:rPr lang="en-US" altLang="ja-JP" sz="2200" dirty="0">
                <a:latin typeface="+mj-ea"/>
                <a:ea typeface="+mj-ea"/>
              </a:rPr>
              <a:t>.</a:t>
            </a:r>
            <a:r>
              <a:rPr lang="ja-JP" altLang="en-US" sz="2200">
                <a:latin typeface="+mj-ea"/>
                <a:ea typeface="+mj-ea"/>
              </a:rPr>
              <a:t> オープンデータの歴史</a:t>
            </a:r>
            <a:endParaRPr lang="ja-JP" altLang="en-US" sz="2200" dirty="0">
              <a:latin typeface="+mj-ea"/>
              <a:ea typeface="+mj-ea"/>
            </a:endParaRPr>
          </a:p>
        </p:txBody>
      </p:sp>
      <p:sp>
        <p:nvSpPr>
          <p:cNvPr id="8" name="Text Box 31">
            <a:extLst>
              <a:ext uri="{FF2B5EF4-FFF2-40B4-BE49-F238E27FC236}">
                <a16:creationId xmlns:a16="http://schemas.microsoft.com/office/drawing/2014/main" id="{481B14C7-A8BD-48B1-9937-DC8AD9C3ADB2}"/>
              </a:ext>
            </a:extLst>
          </p:cNvPr>
          <p:cNvSpPr txBox="1">
            <a:spLocks noChangeArrowheads="1"/>
          </p:cNvSpPr>
          <p:nvPr/>
        </p:nvSpPr>
        <p:spPr bwMode="gray">
          <a:xfrm>
            <a:off x="566738" y="4172729"/>
            <a:ext cx="3265638" cy="430887"/>
          </a:xfrm>
          <a:prstGeom prst="rect">
            <a:avLst/>
          </a:prstGeom>
          <a:noFill/>
          <a:ln w="9525">
            <a:noFill/>
            <a:miter lim="800000"/>
            <a:headEnd/>
            <a:tailEnd/>
          </a:ln>
          <a:effectLst/>
        </p:spPr>
        <p:txBody>
          <a:bodyPr wrap="none">
            <a:spAutoFit/>
          </a:bodyPr>
          <a:lstStyle/>
          <a:p>
            <a:pPr>
              <a:lnSpc>
                <a:spcPct val="100000"/>
              </a:lnSpc>
            </a:pPr>
            <a:r>
              <a:rPr lang="ja-JP" altLang="en-US" sz="2200">
                <a:solidFill>
                  <a:schemeClr val="bg1">
                    <a:lumMod val="85000"/>
                  </a:schemeClr>
                </a:solidFill>
                <a:latin typeface="+mj-ea"/>
                <a:ea typeface="+mj-ea"/>
              </a:rPr>
              <a:t>３</a:t>
            </a:r>
            <a:r>
              <a:rPr lang="en-US" altLang="ja-JP" sz="2200" dirty="0">
                <a:solidFill>
                  <a:schemeClr val="bg1">
                    <a:lumMod val="85000"/>
                  </a:schemeClr>
                </a:solidFill>
                <a:latin typeface="+mj-ea"/>
                <a:ea typeface="+mj-ea"/>
              </a:rPr>
              <a:t>.</a:t>
            </a:r>
            <a:r>
              <a:rPr lang="ja-JP" altLang="en-US" sz="2200">
                <a:solidFill>
                  <a:schemeClr val="bg1">
                    <a:lumMod val="85000"/>
                  </a:schemeClr>
                </a:solidFill>
                <a:latin typeface="+mj-ea"/>
                <a:ea typeface="+mj-ea"/>
              </a:rPr>
              <a:t> オープンデータの利活用</a:t>
            </a:r>
            <a:endParaRPr lang="ja-JP" altLang="en-US" sz="2200" dirty="0">
              <a:solidFill>
                <a:schemeClr val="bg1">
                  <a:lumMod val="85000"/>
                </a:schemeClr>
              </a:solidFill>
              <a:latin typeface="+mj-ea"/>
              <a:ea typeface="+mj-ea"/>
            </a:endParaRPr>
          </a:p>
        </p:txBody>
      </p:sp>
      <p:sp>
        <p:nvSpPr>
          <p:cNvPr id="2" name="スライド番号プレースホルダー 1">
            <a:extLst>
              <a:ext uri="{FF2B5EF4-FFF2-40B4-BE49-F238E27FC236}">
                <a16:creationId xmlns:a16="http://schemas.microsoft.com/office/drawing/2014/main" id="{11F1E85A-688F-7C45-B01E-F21FE2DBC02F}"/>
              </a:ext>
            </a:extLst>
          </p:cNvPr>
          <p:cNvSpPr>
            <a:spLocks noGrp="1"/>
          </p:cNvSpPr>
          <p:nvPr>
            <p:ph type="sldNum" sz="quarter" idx="12"/>
          </p:nvPr>
        </p:nvSpPr>
        <p:spPr/>
        <p:txBody>
          <a:bodyPr/>
          <a:lstStyle/>
          <a:p>
            <a:fld id="{EEDB8509-CC2C-4EC7-9C2E-996B98B58898}" type="slidenum">
              <a:rPr kumimoji="1" lang="ja-JP" altLang="en-US" smtClean="0"/>
              <a:pPr/>
              <a:t>11</a:t>
            </a:fld>
            <a:endParaRPr kumimoji="1" lang="ja-JP" altLang="en-US" dirty="0"/>
          </a:p>
        </p:txBody>
      </p:sp>
      <p:sp>
        <p:nvSpPr>
          <p:cNvPr id="13" name="Text Box 31">
            <a:extLst>
              <a:ext uri="{FF2B5EF4-FFF2-40B4-BE49-F238E27FC236}">
                <a16:creationId xmlns:a16="http://schemas.microsoft.com/office/drawing/2014/main" id="{1E8DE7BB-A726-CD4C-AAF6-9CEB07DCFCC0}"/>
              </a:ext>
            </a:extLst>
          </p:cNvPr>
          <p:cNvSpPr txBox="1">
            <a:spLocks noChangeArrowheads="1"/>
          </p:cNvSpPr>
          <p:nvPr/>
        </p:nvSpPr>
        <p:spPr bwMode="gray">
          <a:xfrm>
            <a:off x="567522" y="4668029"/>
            <a:ext cx="2983509" cy="430887"/>
          </a:xfrm>
          <a:prstGeom prst="rect">
            <a:avLst/>
          </a:prstGeom>
          <a:noFill/>
          <a:ln w="9525">
            <a:noFill/>
            <a:miter lim="800000"/>
            <a:headEnd/>
            <a:tailEnd/>
          </a:ln>
          <a:effectLst/>
        </p:spPr>
        <p:txBody>
          <a:bodyPr wrap="none">
            <a:spAutoFit/>
          </a:bodyPr>
          <a:lstStyle/>
          <a:p>
            <a:pPr>
              <a:lnSpc>
                <a:spcPct val="100000"/>
              </a:lnSpc>
            </a:pPr>
            <a:r>
              <a:rPr lang="ja-JP" altLang="en-US" sz="2200">
                <a:solidFill>
                  <a:schemeClr val="bg1">
                    <a:lumMod val="85000"/>
                  </a:schemeClr>
                </a:solidFill>
                <a:latin typeface="+mj-ea"/>
                <a:ea typeface="+mj-ea"/>
              </a:rPr>
              <a:t>４</a:t>
            </a:r>
            <a:r>
              <a:rPr lang="en-US" altLang="ja-JP" sz="2200" dirty="0">
                <a:solidFill>
                  <a:schemeClr val="bg1">
                    <a:lumMod val="85000"/>
                  </a:schemeClr>
                </a:solidFill>
                <a:latin typeface="+mj-ea"/>
                <a:ea typeface="+mj-ea"/>
              </a:rPr>
              <a:t>.</a:t>
            </a:r>
            <a:r>
              <a:rPr lang="ja-JP" altLang="en-US" sz="2200">
                <a:solidFill>
                  <a:schemeClr val="bg1">
                    <a:lumMod val="85000"/>
                  </a:schemeClr>
                </a:solidFill>
                <a:latin typeface="+mj-ea"/>
                <a:ea typeface="+mj-ea"/>
              </a:rPr>
              <a:t> オープンデータの実例</a:t>
            </a:r>
            <a:endParaRPr lang="ja-JP" altLang="en-US" sz="2200" dirty="0">
              <a:solidFill>
                <a:schemeClr val="bg1">
                  <a:lumMod val="85000"/>
                </a:schemeClr>
              </a:solidFill>
              <a:latin typeface="+mj-ea"/>
              <a:ea typeface="+mj-ea"/>
            </a:endParaRPr>
          </a:p>
        </p:txBody>
      </p:sp>
      <p:sp>
        <p:nvSpPr>
          <p:cNvPr id="9" name="Text Box 29">
            <a:extLst>
              <a:ext uri="{FF2B5EF4-FFF2-40B4-BE49-F238E27FC236}">
                <a16:creationId xmlns:a16="http://schemas.microsoft.com/office/drawing/2014/main" id="{621BEDA0-4F59-CD40-AF34-E61D7EA6B3AE}"/>
              </a:ext>
            </a:extLst>
          </p:cNvPr>
          <p:cNvSpPr txBox="1">
            <a:spLocks noChangeArrowheads="1"/>
          </p:cNvSpPr>
          <p:nvPr/>
        </p:nvSpPr>
        <p:spPr bwMode="gray">
          <a:xfrm>
            <a:off x="4762225" y="3645024"/>
            <a:ext cx="1603324" cy="430887"/>
          </a:xfrm>
          <a:prstGeom prst="rect">
            <a:avLst/>
          </a:prstGeom>
          <a:noFill/>
          <a:ln w="9525">
            <a:noFill/>
            <a:miter lim="800000"/>
            <a:headEnd/>
            <a:tailEnd/>
          </a:ln>
          <a:effectLst/>
        </p:spPr>
        <p:txBody>
          <a:bodyPr wrap="none">
            <a:spAutoFit/>
          </a:bodyPr>
          <a:lstStyle/>
          <a:p>
            <a:pPr>
              <a:lnSpc>
                <a:spcPct val="100000"/>
              </a:lnSpc>
            </a:pPr>
            <a:r>
              <a:rPr lang="ja-JP" altLang="en-US" sz="2200">
                <a:solidFill>
                  <a:schemeClr val="tx1"/>
                </a:solidFill>
                <a:latin typeface="+mj-ea"/>
                <a:ea typeface="+mj-ea"/>
              </a:rPr>
              <a:t>２</a:t>
            </a:r>
            <a:r>
              <a:rPr lang="en-US" altLang="ja-JP" sz="2200" dirty="0">
                <a:solidFill>
                  <a:schemeClr val="tx1"/>
                </a:solidFill>
                <a:latin typeface="+mj-ea"/>
                <a:ea typeface="+mj-ea"/>
              </a:rPr>
              <a:t>.</a:t>
            </a:r>
            <a:r>
              <a:rPr lang="ja-JP" altLang="en-US" sz="2200">
                <a:solidFill>
                  <a:schemeClr val="tx1"/>
                </a:solidFill>
                <a:latin typeface="+mj-ea"/>
                <a:ea typeface="+mj-ea"/>
              </a:rPr>
              <a:t> １</a:t>
            </a:r>
            <a:r>
              <a:rPr lang="en-US" altLang="ja-JP" sz="2200" dirty="0">
                <a:solidFill>
                  <a:schemeClr val="tx1"/>
                </a:solidFill>
                <a:latin typeface="+mj-ea"/>
                <a:ea typeface="+mj-ea"/>
              </a:rPr>
              <a:t> </a:t>
            </a:r>
            <a:r>
              <a:rPr lang="ja-JP" altLang="en-US" sz="2200">
                <a:latin typeface="+mj-ea"/>
                <a:ea typeface="+mj-ea"/>
              </a:rPr>
              <a:t>米国</a:t>
            </a:r>
            <a:endParaRPr lang="ja-JP" altLang="en-US" sz="2200" dirty="0">
              <a:solidFill>
                <a:schemeClr val="tx1"/>
              </a:solidFill>
              <a:latin typeface="+mj-ea"/>
              <a:ea typeface="+mj-ea"/>
            </a:endParaRPr>
          </a:p>
        </p:txBody>
      </p:sp>
      <p:sp>
        <p:nvSpPr>
          <p:cNvPr id="10" name="Text Box 31">
            <a:extLst>
              <a:ext uri="{FF2B5EF4-FFF2-40B4-BE49-F238E27FC236}">
                <a16:creationId xmlns:a16="http://schemas.microsoft.com/office/drawing/2014/main" id="{C9DB6184-DF2B-4D42-896A-E7596CDECA6F}"/>
              </a:ext>
            </a:extLst>
          </p:cNvPr>
          <p:cNvSpPr txBox="1">
            <a:spLocks noChangeArrowheads="1"/>
          </p:cNvSpPr>
          <p:nvPr/>
        </p:nvSpPr>
        <p:spPr bwMode="gray">
          <a:xfrm>
            <a:off x="4762225" y="4143817"/>
            <a:ext cx="1510350" cy="430887"/>
          </a:xfrm>
          <a:prstGeom prst="rect">
            <a:avLst/>
          </a:prstGeom>
          <a:noFill/>
          <a:ln w="9525">
            <a:noFill/>
            <a:miter lim="800000"/>
            <a:headEnd/>
            <a:tailEnd/>
          </a:ln>
          <a:effectLst/>
        </p:spPr>
        <p:txBody>
          <a:bodyPr wrap="none">
            <a:spAutoFit/>
          </a:bodyPr>
          <a:lstStyle/>
          <a:p>
            <a:pPr>
              <a:lnSpc>
                <a:spcPct val="100000"/>
              </a:lnSpc>
            </a:pPr>
            <a:r>
              <a:rPr lang="ja-JP" altLang="en-US" sz="2200">
                <a:latin typeface="+mj-ea"/>
              </a:rPr>
              <a:t>２</a:t>
            </a:r>
            <a:r>
              <a:rPr lang="en-US" altLang="ja-JP" sz="2200" dirty="0">
                <a:latin typeface="+mj-ea"/>
              </a:rPr>
              <a:t>.</a:t>
            </a:r>
            <a:r>
              <a:rPr lang="ja-JP" altLang="en-US" sz="2200">
                <a:latin typeface="+mj-ea"/>
              </a:rPr>
              <a:t> ２　</a:t>
            </a:r>
            <a:r>
              <a:rPr lang="en-US" altLang="ja-JP" sz="2200" dirty="0">
                <a:latin typeface="+mj-ea"/>
              </a:rPr>
              <a:t>EU</a:t>
            </a:r>
            <a:endParaRPr lang="ja-JP" altLang="en-US" sz="2200" dirty="0">
              <a:latin typeface="+mj-ea"/>
            </a:endParaRPr>
          </a:p>
        </p:txBody>
      </p:sp>
      <p:sp>
        <p:nvSpPr>
          <p:cNvPr id="11" name="Text Box 31">
            <a:extLst>
              <a:ext uri="{FF2B5EF4-FFF2-40B4-BE49-F238E27FC236}">
                <a16:creationId xmlns:a16="http://schemas.microsoft.com/office/drawing/2014/main" id="{1326AFD3-6D16-DF4C-BE5B-044C3112652A}"/>
              </a:ext>
            </a:extLst>
          </p:cNvPr>
          <p:cNvSpPr txBox="1">
            <a:spLocks noChangeArrowheads="1"/>
          </p:cNvSpPr>
          <p:nvPr/>
        </p:nvSpPr>
        <p:spPr bwMode="gray">
          <a:xfrm>
            <a:off x="4762225" y="4640359"/>
            <a:ext cx="1510350" cy="430887"/>
          </a:xfrm>
          <a:prstGeom prst="rect">
            <a:avLst/>
          </a:prstGeom>
          <a:noFill/>
          <a:ln w="9525">
            <a:noFill/>
            <a:miter lim="800000"/>
            <a:headEnd/>
            <a:tailEnd/>
          </a:ln>
          <a:effectLst/>
        </p:spPr>
        <p:txBody>
          <a:bodyPr wrap="none">
            <a:spAutoFit/>
          </a:bodyPr>
          <a:lstStyle/>
          <a:p>
            <a:pPr>
              <a:lnSpc>
                <a:spcPct val="100000"/>
              </a:lnSpc>
            </a:pPr>
            <a:r>
              <a:rPr lang="ja-JP" altLang="en-US" sz="2200">
                <a:latin typeface="+mj-ea"/>
              </a:rPr>
              <a:t>２</a:t>
            </a:r>
            <a:r>
              <a:rPr lang="en-US" altLang="ja-JP" sz="2200" dirty="0">
                <a:latin typeface="+mj-ea"/>
              </a:rPr>
              <a:t>.</a:t>
            </a:r>
            <a:r>
              <a:rPr lang="ja-JP" altLang="en-US" sz="2200">
                <a:latin typeface="+mj-ea"/>
              </a:rPr>
              <a:t> ３　</a:t>
            </a:r>
            <a:r>
              <a:rPr lang="en-US" altLang="ja-JP" sz="2200" dirty="0">
                <a:latin typeface="+mj-ea"/>
              </a:rPr>
              <a:t>G8</a:t>
            </a:r>
            <a:endParaRPr lang="ja-JP" altLang="en-US" sz="2200" dirty="0">
              <a:latin typeface="+mj-ea"/>
            </a:endParaRPr>
          </a:p>
        </p:txBody>
      </p:sp>
      <p:sp>
        <p:nvSpPr>
          <p:cNvPr id="12" name="Text Box 31">
            <a:extLst>
              <a:ext uri="{FF2B5EF4-FFF2-40B4-BE49-F238E27FC236}">
                <a16:creationId xmlns:a16="http://schemas.microsoft.com/office/drawing/2014/main" id="{63BEDBEA-A1BB-A743-9584-566180322DAB}"/>
              </a:ext>
            </a:extLst>
          </p:cNvPr>
          <p:cNvSpPr txBox="1">
            <a:spLocks noChangeArrowheads="1"/>
          </p:cNvSpPr>
          <p:nvPr/>
        </p:nvSpPr>
        <p:spPr bwMode="gray">
          <a:xfrm>
            <a:off x="4779985" y="5131788"/>
            <a:ext cx="1694695" cy="430887"/>
          </a:xfrm>
          <a:prstGeom prst="rect">
            <a:avLst/>
          </a:prstGeom>
          <a:noFill/>
          <a:ln w="9525">
            <a:noFill/>
            <a:miter lim="800000"/>
            <a:headEnd/>
            <a:tailEnd/>
          </a:ln>
          <a:effectLst/>
        </p:spPr>
        <p:txBody>
          <a:bodyPr wrap="none">
            <a:spAutoFit/>
          </a:bodyPr>
          <a:lstStyle/>
          <a:p>
            <a:pPr>
              <a:lnSpc>
                <a:spcPct val="100000"/>
              </a:lnSpc>
            </a:pPr>
            <a:r>
              <a:rPr lang="ja-JP" altLang="en-US" sz="2200">
                <a:latin typeface="+mj-ea"/>
              </a:rPr>
              <a:t>２</a:t>
            </a:r>
            <a:r>
              <a:rPr lang="en-US" altLang="ja-JP" sz="2200" dirty="0">
                <a:latin typeface="+mj-ea"/>
              </a:rPr>
              <a:t>.</a:t>
            </a:r>
            <a:r>
              <a:rPr lang="ja-JP" altLang="en-US" sz="2200">
                <a:latin typeface="+mj-ea"/>
              </a:rPr>
              <a:t> ４　日本</a:t>
            </a:r>
            <a:endParaRPr lang="ja-JP" altLang="en-US" sz="2200" dirty="0">
              <a:latin typeface="+mj-ea"/>
            </a:endParaRPr>
          </a:p>
        </p:txBody>
      </p:sp>
    </p:spTree>
    <p:extLst>
      <p:ext uri="{BB962C8B-B14F-4D97-AF65-F5344CB8AC3E}">
        <p14:creationId xmlns:p14="http://schemas.microsoft.com/office/powerpoint/2010/main" val="10201739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スライド番号プレースホルダー 6"/>
          <p:cNvSpPr>
            <a:spLocks noGrp="1"/>
          </p:cNvSpPr>
          <p:nvPr>
            <p:ph type="sldNum" sz="quarter" idx="12"/>
          </p:nvPr>
        </p:nvSpPr>
        <p:spPr/>
        <p:txBody>
          <a:bodyPr/>
          <a:lstStyle/>
          <a:p>
            <a:fld id="{EEDB8509-CC2C-4EC7-9C2E-996B98B58898}" type="slidenum">
              <a:rPr kumimoji="1" lang="ja-JP" altLang="en-US" smtClean="0"/>
              <a:pPr/>
              <a:t>12</a:t>
            </a:fld>
            <a:endParaRPr kumimoji="1" lang="ja-JP" altLang="en-US"/>
          </a:p>
        </p:txBody>
      </p:sp>
      <p:sp>
        <p:nvSpPr>
          <p:cNvPr id="10" name="タイトル 1"/>
          <p:cNvSpPr>
            <a:spLocks noGrp="1"/>
          </p:cNvSpPr>
          <p:nvPr>
            <p:ph type="title"/>
          </p:nvPr>
        </p:nvSpPr>
        <p:spPr>
          <a:xfrm>
            <a:off x="251520" y="313813"/>
            <a:ext cx="8712968" cy="424732"/>
          </a:xfrm>
        </p:spPr>
        <p:txBody>
          <a:bodyPr>
            <a:normAutofit/>
          </a:bodyPr>
          <a:lstStyle/>
          <a:p>
            <a:r>
              <a:rPr lang="en-US" altLang="ja-JP" dirty="0">
                <a:latin typeface="+mn-ea"/>
                <a:ea typeface="+mn-ea"/>
              </a:rPr>
              <a:t>2.1 </a:t>
            </a:r>
            <a:r>
              <a:rPr lang="ja-JP" altLang="en-US">
                <a:latin typeface="+mn-ea"/>
                <a:ea typeface="+mn-ea"/>
              </a:rPr>
              <a:t>米国</a:t>
            </a:r>
            <a:endParaRPr kumimoji="1" lang="ja-JP" altLang="en-US" dirty="0">
              <a:latin typeface="+mn-ea"/>
              <a:ea typeface="+mn-ea"/>
            </a:endParaRPr>
          </a:p>
        </p:txBody>
      </p:sp>
      <p:sp>
        <p:nvSpPr>
          <p:cNvPr id="11" name="タイトル 1"/>
          <p:cNvSpPr txBox="1">
            <a:spLocks/>
          </p:cNvSpPr>
          <p:nvPr/>
        </p:nvSpPr>
        <p:spPr>
          <a:xfrm>
            <a:off x="251520" y="116632"/>
            <a:ext cx="8712968" cy="234159"/>
          </a:xfrm>
          <a:prstGeom prst="rect">
            <a:avLst/>
          </a:prstGeom>
        </p:spPr>
        <p:txBody>
          <a:bodyPr vert="horz" wrap="none" lIns="91440" tIns="45720" rIns="91440" bIns="45720" rtlCol="0" anchor="ctr">
            <a:normAutofit fontScale="92500" lnSpcReduction="10000"/>
          </a:bodyPr>
          <a:lstStyle>
            <a:lvl1pPr algn="l" defTabSz="914400" rtl="0" eaLnBrk="1" latinLnBrk="0" hangingPunct="1">
              <a:lnSpc>
                <a:spcPct val="90000"/>
              </a:lnSpc>
              <a:spcBef>
                <a:spcPct val="0"/>
              </a:spcBef>
              <a:buNone/>
              <a:defRPr kumimoji="1" lang="en-US" sz="2400" kern="1200" dirty="0">
                <a:solidFill>
                  <a:schemeClr val="tx1"/>
                </a:solidFill>
                <a:latin typeface="HGP創英角ｺﾞｼｯｸUB" panose="020B0900000000000000" pitchFamily="50" charset="-128"/>
                <a:ea typeface="HGP創英角ｺﾞｼｯｸUB" panose="020B0900000000000000" pitchFamily="50" charset="-128"/>
                <a:cs typeface="+mj-cs"/>
              </a:defRPr>
            </a:lvl1pPr>
          </a:lstStyle>
          <a:p>
            <a:r>
              <a:rPr lang="ja-JP" altLang="en-US" sz="1200">
                <a:latin typeface="+mn-ea"/>
                <a:ea typeface="+mn-ea"/>
              </a:rPr>
              <a:t>２</a:t>
            </a:r>
            <a:r>
              <a:rPr lang="en-US" altLang="ja-JP" sz="1200" dirty="0">
                <a:latin typeface="+mn-ea"/>
                <a:ea typeface="+mn-ea"/>
              </a:rPr>
              <a:t>.</a:t>
            </a:r>
            <a:r>
              <a:rPr lang="ja-JP" altLang="en-US" sz="1200">
                <a:latin typeface="+mn-ea"/>
                <a:ea typeface="+mn-ea"/>
              </a:rPr>
              <a:t>オープンデータの歴史</a:t>
            </a:r>
          </a:p>
        </p:txBody>
      </p:sp>
      <p:sp>
        <p:nvSpPr>
          <p:cNvPr id="9" name="正方形/長方形 8">
            <a:extLst>
              <a:ext uri="{FF2B5EF4-FFF2-40B4-BE49-F238E27FC236}">
                <a16:creationId xmlns:a16="http://schemas.microsoft.com/office/drawing/2014/main" id="{A30EBC00-D092-D340-8EC7-61A9BC914200}"/>
              </a:ext>
            </a:extLst>
          </p:cNvPr>
          <p:cNvSpPr/>
          <p:nvPr/>
        </p:nvSpPr>
        <p:spPr bwMode="auto">
          <a:xfrm>
            <a:off x="215901" y="836712"/>
            <a:ext cx="8748588" cy="873911"/>
          </a:xfrm>
          <a:prstGeom prst="rect">
            <a:avLst/>
          </a:prstGeom>
          <a:solidFill>
            <a:schemeClr val="accent4">
              <a:lumMod val="40000"/>
              <a:lumOff val="60000"/>
              <a:alpha val="46000"/>
            </a:schemeClr>
          </a:solidFill>
          <a:ln w="6350">
            <a:noFill/>
            <a:miter lim="800000"/>
            <a:headEnd/>
            <a:tailEnd/>
          </a:ln>
          <a:extLst/>
        </p:spPr>
        <p:txBody>
          <a:bodyPr wrap="square" rtlCol="0" anchor="ctr" anchorCtr="0"/>
          <a:lstStyle/>
          <a:p>
            <a:pPr>
              <a:lnSpc>
                <a:spcPct val="100000"/>
              </a:lnSpc>
            </a:pPr>
            <a:r>
              <a:rPr kumimoji="1" lang="ja-JP" altLang="en-US" sz="2000">
                <a:solidFill>
                  <a:srgbClr val="000000"/>
                </a:solidFill>
                <a:latin typeface="Meiryo UI" panose="020B0604030504040204" pitchFamily="50" charset="-128"/>
                <a:ea typeface="Meiryo UI" panose="020B0604030504040204" pitchFamily="50" charset="-128"/>
                <a:cs typeface="Meiryo UI" panose="020B0604030504040204" pitchFamily="50" charset="-128"/>
              </a:rPr>
              <a:t>米国では、オバマ前大統領が就任時に「オープンガバメント」の方針を表明し、連邦政府がリードする形で、政府および公共のオープン化を推進してきました</a:t>
            </a:r>
          </a:p>
        </p:txBody>
      </p:sp>
      <p:sp>
        <p:nvSpPr>
          <p:cNvPr id="8" name="テキスト ボックス 7">
            <a:extLst>
              <a:ext uri="{FF2B5EF4-FFF2-40B4-BE49-F238E27FC236}">
                <a16:creationId xmlns:a16="http://schemas.microsoft.com/office/drawing/2014/main" id="{BDAA54B1-03CA-1340-AF39-53BB81EA037D}"/>
              </a:ext>
            </a:extLst>
          </p:cNvPr>
          <p:cNvSpPr txBox="1"/>
          <p:nvPr/>
        </p:nvSpPr>
        <p:spPr>
          <a:xfrm>
            <a:off x="539552" y="1844824"/>
            <a:ext cx="4464496" cy="4103367"/>
          </a:xfrm>
          <a:prstGeom prst="rect">
            <a:avLst/>
          </a:prstGeom>
          <a:noFill/>
        </p:spPr>
        <p:txBody>
          <a:bodyPr wrap="square" rtlCol="0">
            <a:spAutoFit/>
          </a:bodyPr>
          <a:lstStyle/>
          <a:p>
            <a:pPr marL="285750" indent="-285750">
              <a:lnSpc>
                <a:spcPct val="150000"/>
              </a:lnSpc>
              <a:buFont typeface="Wingdings" pitchFamily="2" charset="2"/>
              <a:buChar char="l"/>
            </a:pPr>
            <a:r>
              <a:rPr kumimoji="1" lang="ja-JP" altLang="en-US" sz="1600"/>
              <a:t>オープンガバメントは、透明でオープンな政府を実現するための政策とその背景となる概念</a:t>
            </a:r>
          </a:p>
          <a:p>
            <a:pPr marL="285750" indent="-285750">
              <a:lnSpc>
                <a:spcPct val="150000"/>
              </a:lnSpc>
              <a:buFont typeface="Wingdings" pitchFamily="2" charset="2"/>
              <a:buChar char="l"/>
            </a:pPr>
            <a:r>
              <a:rPr kumimoji="1" lang="en-US" altLang="ja-JP" sz="1600" dirty="0"/>
              <a:t>3</a:t>
            </a:r>
            <a:r>
              <a:rPr kumimoji="1" lang="ja-JP" altLang="en-US" sz="1600"/>
              <a:t>つの基本原則</a:t>
            </a:r>
            <a:endParaRPr kumimoji="1" lang="en-US" altLang="ja-JP" sz="1600" dirty="0"/>
          </a:p>
          <a:p>
            <a:pPr marL="800100" lvl="1" indent="-342900">
              <a:lnSpc>
                <a:spcPct val="150000"/>
              </a:lnSpc>
              <a:buFont typeface="+mj-lt"/>
              <a:buAutoNum type="arabicPeriod"/>
            </a:pPr>
            <a:r>
              <a:rPr kumimoji="1" lang="ja-JP" altLang="en-US" sz="1600"/>
              <a:t>透明性</a:t>
            </a:r>
          </a:p>
          <a:p>
            <a:pPr marL="800100" lvl="1" indent="-342900">
              <a:lnSpc>
                <a:spcPct val="150000"/>
              </a:lnSpc>
              <a:buFont typeface="+mj-lt"/>
              <a:buAutoNum type="arabicPeriod"/>
            </a:pPr>
            <a:r>
              <a:rPr kumimoji="1" lang="ja-JP" altLang="en-US" sz="1600"/>
              <a:t>市民参加</a:t>
            </a:r>
          </a:p>
          <a:p>
            <a:pPr marL="800100" lvl="1" indent="-342900">
              <a:lnSpc>
                <a:spcPct val="150000"/>
              </a:lnSpc>
              <a:buFont typeface="+mj-lt"/>
              <a:buAutoNum type="arabicPeriod"/>
            </a:pPr>
            <a:r>
              <a:rPr kumimoji="1" lang="ja-JP" altLang="en-US" sz="1600"/>
              <a:t>政府内および官民の連携</a:t>
            </a:r>
          </a:p>
          <a:p>
            <a:pPr marL="285750" indent="-285750">
              <a:lnSpc>
                <a:spcPct val="150000"/>
              </a:lnSpc>
              <a:buFont typeface="Wingdings" pitchFamily="2" charset="2"/>
              <a:buChar char="l"/>
            </a:pPr>
            <a:r>
              <a:rPr kumimoji="1" lang="ja-JP" altLang="en-US" sz="1600"/>
              <a:t>オバマ大統領が就任時に発表し、その方針を表明した。</a:t>
            </a:r>
            <a:endParaRPr kumimoji="1" lang="en-US" altLang="ja-JP" sz="1600" dirty="0"/>
          </a:p>
          <a:p>
            <a:pPr marL="285750" indent="-285750">
              <a:lnSpc>
                <a:spcPct val="150000"/>
              </a:lnSpc>
              <a:buFont typeface="Wingdings" pitchFamily="2" charset="2"/>
              <a:buChar char="l"/>
            </a:pPr>
            <a:endParaRPr kumimoji="1" lang="en-US" altLang="ja-JP" sz="1600" dirty="0"/>
          </a:p>
          <a:p>
            <a:pPr marL="285750" indent="-285750">
              <a:lnSpc>
                <a:spcPct val="150000"/>
              </a:lnSpc>
              <a:buFont typeface="Wingdings" pitchFamily="2" charset="2"/>
              <a:buChar char="l"/>
            </a:pPr>
            <a:endParaRPr kumimoji="1" lang="en-US" altLang="ja-JP" sz="1600" dirty="0"/>
          </a:p>
          <a:p>
            <a:pPr marL="285750" indent="-285750">
              <a:lnSpc>
                <a:spcPct val="150000"/>
              </a:lnSpc>
              <a:buFont typeface="Wingdings" pitchFamily="2" charset="2"/>
              <a:buChar char="l"/>
            </a:pPr>
            <a:r>
              <a:rPr kumimoji="1" lang="ja-JP" altLang="en-US" sz="1600"/>
              <a:t>政府、公共のオープン化</a:t>
            </a:r>
            <a:endParaRPr kumimoji="1" lang="en-US" altLang="ja-JP" sz="1600" dirty="0"/>
          </a:p>
        </p:txBody>
      </p:sp>
      <p:pic>
        <p:nvPicPr>
          <p:cNvPr id="3" name="図 2">
            <a:extLst>
              <a:ext uri="{FF2B5EF4-FFF2-40B4-BE49-F238E27FC236}">
                <a16:creationId xmlns:a16="http://schemas.microsoft.com/office/drawing/2014/main" id="{1571EA9F-F6D7-A947-A16C-C39F57F3EFDE}"/>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832805" y="1844824"/>
            <a:ext cx="2943775" cy="3856856"/>
          </a:xfrm>
          <a:prstGeom prst="rect">
            <a:avLst/>
          </a:prstGeom>
        </p:spPr>
      </p:pic>
      <p:sp>
        <p:nvSpPr>
          <p:cNvPr id="12" name="テキスト ボックス 11">
            <a:extLst>
              <a:ext uri="{FF2B5EF4-FFF2-40B4-BE49-F238E27FC236}">
                <a16:creationId xmlns:a16="http://schemas.microsoft.com/office/drawing/2014/main" id="{C879B5A2-0FC9-8847-AC90-9B9627CD9EA5}"/>
              </a:ext>
            </a:extLst>
          </p:cNvPr>
          <p:cNvSpPr txBox="1"/>
          <p:nvPr/>
        </p:nvSpPr>
        <p:spPr>
          <a:xfrm>
            <a:off x="5652120" y="5734997"/>
            <a:ext cx="3312368" cy="830997"/>
          </a:xfrm>
          <a:prstGeom prst="rect">
            <a:avLst/>
          </a:prstGeom>
          <a:noFill/>
        </p:spPr>
        <p:txBody>
          <a:bodyPr wrap="square" rtlCol="0">
            <a:spAutoFit/>
          </a:bodyPr>
          <a:lstStyle/>
          <a:p>
            <a:r>
              <a:rPr kumimoji="1" lang="en-US" altLang="ja-JP" sz="1200" dirty="0"/>
              <a:t>“</a:t>
            </a:r>
            <a:r>
              <a:rPr kumimoji="1" lang="en" altLang="ja-JP" sz="1200" dirty="0"/>
              <a:t>THE OBAMA ADMINISTRATION’S COMMITMENT TO OPEN GOVERNMENT STATUS REPORT”</a:t>
            </a:r>
            <a:r>
              <a:rPr kumimoji="1" lang="ja-JP" altLang="en" sz="1200"/>
              <a:t>、</a:t>
            </a:r>
            <a:r>
              <a:rPr kumimoji="1" lang="en" altLang="ja-JP" sz="1200" dirty="0"/>
              <a:t> </a:t>
            </a:r>
          </a:p>
          <a:p>
            <a:r>
              <a:rPr kumimoji="1" lang="en" altLang="ja-JP" sz="1200" dirty="0">
                <a:hlinkClick r:id="rId4"/>
              </a:rPr>
              <a:t>https://fas.org/sgp/obama/status.pdf</a:t>
            </a:r>
            <a:r>
              <a:rPr kumimoji="1" lang="en" altLang="ja-JP" sz="1200" dirty="0"/>
              <a:t> </a:t>
            </a:r>
            <a:endParaRPr kumimoji="1" lang="ja-JP" altLang="en-US" sz="1200"/>
          </a:p>
        </p:txBody>
      </p:sp>
      <p:sp>
        <p:nvSpPr>
          <p:cNvPr id="4" name="下矢印 3">
            <a:extLst>
              <a:ext uri="{FF2B5EF4-FFF2-40B4-BE49-F238E27FC236}">
                <a16:creationId xmlns:a16="http://schemas.microsoft.com/office/drawing/2014/main" id="{C1AB3563-A8A4-AF44-A460-5ACEA4DE757D}"/>
              </a:ext>
            </a:extLst>
          </p:cNvPr>
          <p:cNvSpPr/>
          <p:nvPr/>
        </p:nvSpPr>
        <p:spPr>
          <a:xfrm>
            <a:off x="1475656" y="4797152"/>
            <a:ext cx="720080" cy="648072"/>
          </a:xfrm>
          <a:prstGeom prst="down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4270130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スライド番号プレースホルダー 6"/>
          <p:cNvSpPr>
            <a:spLocks noGrp="1"/>
          </p:cNvSpPr>
          <p:nvPr>
            <p:ph type="sldNum" sz="quarter" idx="12"/>
          </p:nvPr>
        </p:nvSpPr>
        <p:spPr/>
        <p:txBody>
          <a:bodyPr/>
          <a:lstStyle/>
          <a:p>
            <a:fld id="{EEDB8509-CC2C-4EC7-9C2E-996B98B58898}" type="slidenum">
              <a:rPr kumimoji="1" lang="ja-JP" altLang="en-US" smtClean="0"/>
              <a:pPr/>
              <a:t>13</a:t>
            </a:fld>
            <a:endParaRPr kumimoji="1" lang="ja-JP" altLang="en-US"/>
          </a:p>
        </p:txBody>
      </p:sp>
      <p:sp>
        <p:nvSpPr>
          <p:cNvPr id="10" name="タイトル 1"/>
          <p:cNvSpPr>
            <a:spLocks noGrp="1"/>
          </p:cNvSpPr>
          <p:nvPr>
            <p:ph type="title"/>
          </p:nvPr>
        </p:nvSpPr>
        <p:spPr>
          <a:xfrm>
            <a:off x="251520" y="313813"/>
            <a:ext cx="8712968" cy="424732"/>
          </a:xfrm>
        </p:spPr>
        <p:txBody>
          <a:bodyPr/>
          <a:lstStyle/>
          <a:p>
            <a:r>
              <a:rPr lang="en-US" altLang="ja-JP" dirty="0">
                <a:latin typeface="+mn-ea"/>
                <a:ea typeface="+mn-ea"/>
              </a:rPr>
              <a:t>2.2 EU</a:t>
            </a:r>
            <a:endParaRPr kumimoji="1" lang="ja-JP" altLang="en-US" dirty="0">
              <a:latin typeface="+mn-ea"/>
              <a:ea typeface="+mn-ea"/>
            </a:endParaRPr>
          </a:p>
        </p:txBody>
      </p:sp>
      <p:sp>
        <p:nvSpPr>
          <p:cNvPr id="11" name="タイトル 1"/>
          <p:cNvSpPr txBox="1">
            <a:spLocks/>
          </p:cNvSpPr>
          <p:nvPr/>
        </p:nvSpPr>
        <p:spPr>
          <a:xfrm>
            <a:off x="251520" y="116632"/>
            <a:ext cx="8712968" cy="234159"/>
          </a:xfrm>
          <a:prstGeom prst="rect">
            <a:avLst/>
          </a:prstGeom>
        </p:spPr>
        <p:txBody>
          <a:bodyPr vert="horz" wrap="none" lIns="91440" tIns="45720" rIns="91440" bIns="45720" rtlCol="0" anchor="ctr">
            <a:normAutofit fontScale="92500" lnSpcReduction="10000"/>
          </a:bodyPr>
          <a:lstStyle>
            <a:lvl1pPr algn="l" defTabSz="914400" rtl="0" eaLnBrk="1" latinLnBrk="0" hangingPunct="1">
              <a:lnSpc>
                <a:spcPct val="90000"/>
              </a:lnSpc>
              <a:spcBef>
                <a:spcPct val="0"/>
              </a:spcBef>
              <a:buNone/>
              <a:defRPr kumimoji="1" lang="en-US" sz="2400" kern="1200" dirty="0">
                <a:solidFill>
                  <a:schemeClr val="tx1"/>
                </a:solidFill>
                <a:latin typeface="HGP創英角ｺﾞｼｯｸUB" panose="020B0900000000000000" pitchFamily="50" charset="-128"/>
                <a:ea typeface="HGP創英角ｺﾞｼｯｸUB" panose="020B0900000000000000" pitchFamily="50" charset="-128"/>
                <a:cs typeface="+mj-cs"/>
              </a:defRPr>
            </a:lvl1pPr>
          </a:lstStyle>
          <a:p>
            <a:r>
              <a:rPr lang="ja-JP" altLang="en-US" sz="1200">
                <a:latin typeface="+mn-ea"/>
                <a:ea typeface="+mn-ea"/>
              </a:rPr>
              <a:t>２</a:t>
            </a:r>
            <a:r>
              <a:rPr lang="en-US" altLang="ja-JP" sz="1200" dirty="0">
                <a:latin typeface="+mn-ea"/>
                <a:ea typeface="+mn-ea"/>
              </a:rPr>
              <a:t>.</a:t>
            </a:r>
            <a:r>
              <a:rPr lang="ja-JP" altLang="en-US" sz="1200">
                <a:latin typeface="+mn-ea"/>
                <a:ea typeface="+mn-ea"/>
              </a:rPr>
              <a:t>オープンデータの歴史</a:t>
            </a:r>
          </a:p>
        </p:txBody>
      </p:sp>
      <p:sp>
        <p:nvSpPr>
          <p:cNvPr id="9" name="正方形/長方形 8">
            <a:extLst>
              <a:ext uri="{FF2B5EF4-FFF2-40B4-BE49-F238E27FC236}">
                <a16:creationId xmlns:a16="http://schemas.microsoft.com/office/drawing/2014/main" id="{A30EBC00-D092-D340-8EC7-61A9BC914200}"/>
              </a:ext>
            </a:extLst>
          </p:cNvPr>
          <p:cNvSpPr/>
          <p:nvPr/>
        </p:nvSpPr>
        <p:spPr bwMode="auto">
          <a:xfrm>
            <a:off x="215901" y="836712"/>
            <a:ext cx="8748588" cy="873911"/>
          </a:xfrm>
          <a:prstGeom prst="rect">
            <a:avLst/>
          </a:prstGeom>
          <a:solidFill>
            <a:schemeClr val="accent4">
              <a:lumMod val="40000"/>
              <a:lumOff val="60000"/>
              <a:alpha val="46000"/>
            </a:schemeClr>
          </a:solidFill>
          <a:ln w="6350">
            <a:noFill/>
            <a:miter lim="800000"/>
            <a:headEnd/>
            <a:tailEnd/>
          </a:ln>
          <a:extLst/>
        </p:spPr>
        <p:txBody>
          <a:bodyPr wrap="square" rtlCol="0" anchor="ctr" anchorCtr="0"/>
          <a:lstStyle/>
          <a:p>
            <a:pPr>
              <a:lnSpc>
                <a:spcPct val="100000"/>
              </a:lnSpc>
            </a:pPr>
            <a:r>
              <a:rPr kumimoji="1" lang="en-US" altLang="ja-JP" sz="2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EU</a:t>
            </a:r>
            <a:r>
              <a:rPr kumimoji="1" lang="ja-JP" altLang="en-US" sz="2000">
                <a:solidFill>
                  <a:srgbClr val="000000"/>
                </a:solidFill>
                <a:latin typeface="Meiryo UI" panose="020B0604030504040204" pitchFamily="50" charset="-128"/>
                <a:ea typeface="Meiryo UI" panose="020B0604030504040204" pitchFamily="50" charset="-128"/>
                <a:cs typeface="Meiryo UI" panose="020B0604030504040204" pitchFamily="50" charset="-128"/>
              </a:rPr>
              <a:t>では、公的機関の情報の再利用に関する指令（</a:t>
            </a:r>
            <a:r>
              <a:rPr kumimoji="1" lang="en" altLang="ja-JP" sz="2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Directive 2003/98/EC</a:t>
            </a:r>
            <a:r>
              <a:rPr kumimoji="1" lang="ja-JP" altLang="en-US" sz="2000">
                <a:solidFill>
                  <a:srgbClr val="000000"/>
                </a:solidFill>
                <a:latin typeface="Meiryo UI" panose="020B0604030504040204" pitchFamily="50" charset="-128"/>
                <a:ea typeface="Meiryo UI" panose="020B0604030504040204" pitchFamily="50" charset="-128"/>
                <a:cs typeface="Meiryo UI" panose="020B0604030504040204" pitchFamily="50" charset="-128"/>
              </a:rPr>
              <a:t>）に基づいて、加盟国がオープンデータを推進してきました</a:t>
            </a:r>
          </a:p>
        </p:txBody>
      </p:sp>
      <p:sp>
        <p:nvSpPr>
          <p:cNvPr id="8" name="テキスト ボックス 7">
            <a:extLst>
              <a:ext uri="{FF2B5EF4-FFF2-40B4-BE49-F238E27FC236}">
                <a16:creationId xmlns:a16="http://schemas.microsoft.com/office/drawing/2014/main" id="{BDAA54B1-03CA-1340-AF39-53BB81EA037D}"/>
              </a:ext>
            </a:extLst>
          </p:cNvPr>
          <p:cNvSpPr txBox="1"/>
          <p:nvPr/>
        </p:nvSpPr>
        <p:spPr>
          <a:xfrm>
            <a:off x="539552" y="1844824"/>
            <a:ext cx="8064896" cy="4103367"/>
          </a:xfrm>
          <a:prstGeom prst="rect">
            <a:avLst/>
          </a:prstGeom>
          <a:noFill/>
        </p:spPr>
        <p:txBody>
          <a:bodyPr wrap="square" rtlCol="0">
            <a:spAutoFit/>
          </a:bodyPr>
          <a:lstStyle/>
          <a:p>
            <a:pPr marL="285750" indent="-285750">
              <a:lnSpc>
                <a:spcPct val="150000"/>
              </a:lnSpc>
              <a:buFont typeface="Wingdings" pitchFamily="2" charset="2"/>
              <a:buChar char="l"/>
            </a:pPr>
            <a:r>
              <a:rPr kumimoji="1" lang="en" altLang="ja-JP" sz="1600" dirty="0"/>
              <a:t>“Directive 2003/98/EC of the European Parliament and of the Council of 17 November 2003 on the re-use of public sector information”</a:t>
            </a:r>
          </a:p>
          <a:p>
            <a:pPr marL="742950" lvl="1" indent="-285750">
              <a:lnSpc>
                <a:spcPct val="150000"/>
              </a:lnSpc>
              <a:buFont typeface="Wingdings" pitchFamily="2" charset="2"/>
              <a:buChar char="l"/>
            </a:pPr>
            <a:r>
              <a:rPr kumimoji="1" lang="ja-JP" altLang="en-US" sz="1600"/>
              <a:t>公的機関の情報の再利用に関する指令、</a:t>
            </a:r>
            <a:r>
              <a:rPr kumimoji="1" lang="en" altLang="ja-JP" sz="1600" dirty="0"/>
              <a:t>Public Sector Information(PSI)</a:t>
            </a:r>
            <a:r>
              <a:rPr kumimoji="1" lang="ja-JP" altLang="en-US" sz="1600"/>
              <a:t>指令とも呼ばれる</a:t>
            </a:r>
            <a:endParaRPr kumimoji="1" lang="en" altLang="ja-JP" sz="1600" dirty="0"/>
          </a:p>
          <a:p>
            <a:pPr marL="742950" lvl="1" indent="-285750">
              <a:lnSpc>
                <a:spcPct val="150000"/>
              </a:lnSpc>
              <a:buFont typeface="Wingdings" pitchFamily="2" charset="2"/>
              <a:buChar char="l"/>
            </a:pPr>
            <a:r>
              <a:rPr kumimoji="1" lang="en" altLang="ja-JP" sz="1600" dirty="0"/>
              <a:t>EU</a:t>
            </a:r>
            <a:r>
              <a:rPr kumimoji="1" lang="ja-JP" altLang="en-US" sz="1600"/>
              <a:t>加盟国の政府や自治体が保有する情報やデータ</a:t>
            </a:r>
            <a:r>
              <a:rPr kumimoji="1" lang="en-US" altLang="ja-JP" sz="1600" dirty="0"/>
              <a:t>(</a:t>
            </a:r>
            <a:r>
              <a:rPr kumimoji="1" lang="ja-JP" altLang="en-US" sz="1600"/>
              <a:t>ドキュメント</a:t>
            </a:r>
            <a:r>
              <a:rPr kumimoji="1" lang="en-US" altLang="ja-JP" sz="1600" dirty="0"/>
              <a:t>)</a:t>
            </a:r>
            <a:r>
              <a:rPr kumimoji="1" lang="ja-JP" altLang="en-US" sz="1600"/>
              <a:t>は、国家機密等の情報を除き、基本的に無料</a:t>
            </a:r>
            <a:r>
              <a:rPr kumimoji="1" lang="en-US" altLang="ja-JP" sz="1600" dirty="0"/>
              <a:t>/</a:t>
            </a:r>
            <a:r>
              <a:rPr kumimoji="1" lang="ja-JP" altLang="en-US" sz="1600"/>
              <a:t>非常に低廉な対価で、非差別に、著作権などをクリアし、わかりやすい利用条件で、誰でも使えるように公開することを義務付けている。</a:t>
            </a:r>
          </a:p>
          <a:p>
            <a:pPr marL="285750" indent="-285750">
              <a:lnSpc>
                <a:spcPct val="150000"/>
              </a:lnSpc>
              <a:buFont typeface="Wingdings" pitchFamily="2" charset="2"/>
              <a:buChar char="l"/>
            </a:pPr>
            <a:endParaRPr kumimoji="1" lang="en-US" altLang="ja-JP" sz="1600" dirty="0"/>
          </a:p>
          <a:p>
            <a:pPr marL="285750" indent="-285750">
              <a:lnSpc>
                <a:spcPct val="150000"/>
              </a:lnSpc>
              <a:buFont typeface="Wingdings" pitchFamily="2" charset="2"/>
              <a:buChar char="l"/>
            </a:pPr>
            <a:endParaRPr kumimoji="1" lang="en-US" altLang="ja-JP" sz="1600" dirty="0"/>
          </a:p>
          <a:p>
            <a:pPr marL="285750" indent="-285750">
              <a:lnSpc>
                <a:spcPct val="150000"/>
              </a:lnSpc>
              <a:buFont typeface="Wingdings" pitchFamily="2" charset="2"/>
              <a:buChar char="l"/>
            </a:pPr>
            <a:r>
              <a:rPr kumimoji="1" lang="en-US" altLang="ja-JP" sz="1600" dirty="0"/>
              <a:t>2013</a:t>
            </a:r>
            <a:r>
              <a:rPr kumimoji="1" lang="ja-JP" altLang="en-US" sz="1600"/>
              <a:t>年になり、</a:t>
            </a:r>
            <a:r>
              <a:rPr kumimoji="1" lang="en" altLang="ja-JP" sz="1600" dirty="0"/>
              <a:t>“Directive 2003/98/EC”</a:t>
            </a:r>
            <a:r>
              <a:rPr kumimoji="1" lang="ja-JP" altLang="en-US" sz="1600"/>
              <a:t>が改訂され、適用範囲に博物館や図書館などが含まれるようになった。</a:t>
            </a:r>
            <a:endParaRPr kumimoji="1" lang="en-US" altLang="ja-JP" sz="1600" dirty="0"/>
          </a:p>
        </p:txBody>
      </p:sp>
      <p:sp>
        <p:nvSpPr>
          <p:cNvPr id="3" name="テキスト ボックス 2">
            <a:extLst>
              <a:ext uri="{FF2B5EF4-FFF2-40B4-BE49-F238E27FC236}">
                <a16:creationId xmlns:a16="http://schemas.microsoft.com/office/drawing/2014/main" id="{B1BEE5AE-790F-ED47-86F7-90DFC826B6D5}"/>
              </a:ext>
            </a:extLst>
          </p:cNvPr>
          <p:cNvSpPr txBox="1"/>
          <p:nvPr/>
        </p:nvSpPr>
        <p:spPr>
          <a:xfrm>
            <a:off x="827584" y="6098268"/>
            <a:ext cx="7095212" cy="276999"/>
          </a:xfrm>
          <a:prstGeom prst="rect">
            <a:avLst/>
          </a:prstGeom>
          <a:noFill/>
        </p:spPr>
        <p:txBody>
          <a:bodyPr wrap="none" rtlCol="0">
            <a:spAutoFit/>
          </a:bodyPr>
          <a:lstStyle/>
          <a:p>
            <a:r>
              <a:rPr kumimoji="1" lang="en" altLang="ja-JP" sz="1200" dirty="0">
                <a:hlinkClick r:id="rId3"/>
              </a:rPr>
              <a:t>http://eur-lex.europa.eu/LexUriServ/LexUriServ.do?uri=OJ:L:2003:345:0090:0096:EN:PDF</a:t>
            </a:r>
            <a:r>
              <a:rPr kumimoji="1" lang="en" altLang="ja-JP" sz="1200" dirty="0"/>
              <a:t> </a:t>
            </a:r>
            <a:endParaRPr kumimoji="1" lang="ja-JP" altLang="en-US" sz="1200"/>
          </a:p>
        </p:txBody>
      </p:sp>
      <p:sp>
        <p:nvSpPr>
          <p:cNvPr id="13" name="下矢印 12">
            <a:extLst>
              <a:ext uri="{FF2B5EF4-FFF2-40B4-BE49-F238E27FC236}">
                <a16:creationId xmlns:a16="http://schemas.microsoft.com/office/drawing/2014/main" id="{676E7BD3-0E7C-574A-9987-9A2A19444BE3}"/>
              </a:ext>
            </a:extLst>
          </p:cNvPr>
          <p:cNvSpPr/>
          <p:nvPr/>
        </p:nvSpPr>
        <p:spPr>
          <a:xfrm>
            <a:off x="2987824" y="4509120"/>
            <a:ext cx="720080" cy="648072"/>
          </a:xfrm>
          <a:prstGeom prst="down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9339897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スライド番号プレースホルダー 6"/>
          <p:cNvSpPr>
            <a:spLocks noGrp="1"/>
          </p:cNvSpPr>
          <p:nvPr>
            <p:ph type="sldNum" sz="quarter" idx="12"/>
          </p:nvPr>
        </p:nvSpPr>
        <p:spPr/>
        <p:txBody>
          <a:bodyPr/>
          <a:lstStyle/>
          <a:p>
            <a:fld id="{EEDB8509-CC2C-4EC7-9C2E-996B98B58898}" type="slidenum">
              <a:rPr kumimoji="1" lang="ja-JP" altLang="en-US" smtClean="0"/>
              <a:pPr/>
              <a:t>14</a:t>
            </a:fld>
            <a:endParaRPr kumimoji="1" lang="ja-JP" altLang="en-US"/>
          </a:p>
        </p:txBody>
      </p:sp>
      <p:sp>
        <p:nvSpPr>
          <p:cNvPr id="10" name="タイトル 1"/>
          <p:cNvSpPr>
            <a:spLocks noGrp="1"/>
          </p:cNvSpPr>
          <p:nvPr>
            <p:ph type="title"/>
          </p:nvPr>
        </p:nvSpPr>
        <p:spPr>
          <a:xfrm>
            <a:off x="251520" y="313813"/>
            <a:ext cx="8712968" cy="424732"/>
          </a:xfrm>
        </p:spPr>
        <p:txBody>
          <a:bodyPr/>
          <a:lstStyle/>
          <a:p>
            <a:r>
              <a:rPr lang="en-US" altLang="ja-JP" dirty="0">
                <a:latin typeface="+mn-ea"/>
                <a:ea typeface="+mn-ea"/>
              </a:rPr>
              <a:t>2.3 G8</a:t>
            </a:r>
            <a:endParaRPr kumimoji="1" lang="ja-JP" altLang="en-US" dirty="0">
              <a:latin typeface="+mn-ea"/>
              <a:ea typeface="+mn-ea"/>
            </a:endParaRPr>
          </a:p>
        </p:txBody>
      </p:sp>
      <p:sp>
        <p:nvSpPr>
          <p:cNvPr id="11" name="タイトル 1"/>
          <p:cNvSpPr txBox="1">
            <a:spLocks/>
          </p:cNvSpPr>
          <p:nvPr/>
        </p:nvSpPr>
        <p:spPr>
          <a:xfrm>
            <a:off x="251520" y="116632"/>
            <a:ext cx="8712968" cy="234159"/>
          </a:xfrm>
          <a:prstGeom prst="rect">
            <a:avLst/>
          </a:prstGeom>
        </p:spPr>
        <p:txBody>
          <a:bodyPr vert="horz" wrap="none" lIns="91440" tIns="45720" rIns="91440" bIns="45720" rtlCol="0" anchor="ctr">
            <a:normAutofit fontScale="92500" lnSpcReduction="10000"/>
          </a:bodyPr>
          <a:lstStyle>
            <a:lvl1pPr algn="l" defTabSz="914400" rtl="0" eaLnBrk="1" latinLnBrk="0" hangingPunct="1">
              <a:lnSpc>
                <a:spcPct val="90000"/>
              </a:lnSpc>
              <a:spcBef>
                <a:spcPct val="0"/>
              </a:spcBef>
              <a:buNone/>
              <a:defRPr kumimoji="1" lang="en-US" sz="2400" kern="1200" dirty="0">
                <a:solidFill>
                  <a:schemeClr val="tx1"/>
                </a:solidFill>
                <a:latin typeface="HGP創英角ｺﾞｼｯｸUB" panose="020B0900000000000000" pitchFamily="50" charset="-128"/>
                <a:ea typeface="HGP創英角ｺﾞｼｯｸUB" panose="020B0900000000000000" pitchFamily="50" charset="-128"/>
                <a:cs typeface="+mj-cs"/>
              </a:defRPr>
            </a:lvl1pPr>
          </a:lstStyle>
          <a:p>
            <a:r>
              <a:rPr lang="ja-JP" altLang="en-US" sz="1200">
                <a:latin typeface="+mn-ea"/>
                <a:ea typeface="+mn-ea"/>
              </a:rPr>
              <a:t>２</a:t>
            </a:r>
            <a:r>
              <a:rPr lang="en-US" altLang="ja-JP" sz="1200" dirty="0">
                <a:latin typeface="+mn-ea"/>
                <a:ea typeface="+mn-ea"/>
              </a:rPr>
              <a:t>.</a:t>
            </a:r>
            <a:r>
              <a:rPr lang="ja-JP" altLang="en-US" sz="1200">
                <a:latin typeface="+mn-ea"/>
                <a:ea typeface="+mn-ea"/>
              </a:rPr>
              <a:t>オープンデータの歴史</a:t>
            </a:r>
          </a:p>
        </p:txBody>
      </p:sp>
      <p:sp>
        <p:nvSpPr>
          <p:cNvPr id="9" name="正方形/長方形 8">
            <a:extLst>
              <a:ext uri="{FF2B5EF4-FFF2-40B4-BE49-F238E27FC236}">
                <a16:creationId xmlns:a16="http://schemas.microsoft.com/office/drawing/2014/main" id="{A30EBC00-D092-D340-8EC7-61A9BC914200}"/>
              </a:ext>
            </a:extLst>
          </p:cNvPr>
          <p:cNvSpPr/>
          <p:nvPr/>
        </p:nvSpPr>
        <p:spPr bwMode="auto">
          <a:xfrm>
            <a:off x="215901" y="836712"/>
            <a:ext cx="8748588" cy="873911"/>
          </a:xfrm>
          <a:prstGeom prst="rect">
            <a:avLst/>
          </a:prstGeom>
          <a:solidFill>
            <a:schemeClr val="accent4">
              <a:lumMod val="40000"/>
              <a:lumOff val="60000"/>
              <a:alpha val="46000"/>
            </a:schemeClr>
          </a:solidFill>
          <a:ln w="6350">
            <a:noFill/>
            <a:miter lim="800000"/>
            <a:headEnd/>
            <a:tailEnd/>
          </a:ln>
          <a:extLst/>
        </p:spPr>
        <p:txBody>
          <a:bodyPr wrap="square" rtlCol="0" anchor="ctr" anchorCtr="0"/>
          <a:lstStyle/>
          <a:p>
            <a:pPr>
              <a:lnSpc>
                <a:spcPct val="100000"/>
              </a:lnSpc>
            </a:pPr>
            <a:r>
              <a:rPr kumimoji="1" lang="en-US" altLang="ja-JP" sz="2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G8</a:t>
            </a:r>
            <a:r>
              <a:rPr kumimoji="1" lang="ja-JP" altLang="en-US" sz="2000">
                <a:solidFill>
                  <a:srgbClr val="000000"/>
                </a:solidFill>
                <a:latin typeface="Meiryo UI" panose="020B0604030504040204" pitchFamily="50" charset="-128"/>
                <a:ea typeface="Meiryo UI" panose="020B0604030504040204" pitchFamily="50" charset="-128"/>
                <a:cs typeface="Meiryo UI" panose="020B0604030504040204" pitchFamily="50" charset="-128"/>
              </a:rPr>
              <a:t>ロック・アーン・サミット（</a:t>
            </a:r>
            <a:r>
              <a:rPr kumimoji="1" lang="en-US" altLang="ja-JP" sz="2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2013</a:t>
            </a:r>
            <a:r>
              <a:rPr kumimoji="1" lang="ja-JP" altLang="en-US" sz="2000">
                <a:solidFill>
                  <a:srgbClr val="000000"/>
                </a:solidFill>
                <a:latin typeface="Meiryo UI" panose="020B0604030504040204" pitchFamily="50" charset="-128"/>
                <a:ea typeface="Meiryo UI" panose="020B0604030504040204" pitchFamily="50" charset="-128"/>
                <a:cs typeface="Meiryo UI" panose="020B0604030504040204" pitchFamily="50" charset="-128"/>
              </a:rPr>
              <a:t>）においてオープンデータ憲章を制定し、首脳コミュニケにおいて、各国がオープンデータ推進に取り組むことを公式発表しました</a:t>
            </a:r>
          </a:p>
        </p:txBody>
      </p:sp>
      <p:sp>
        <p:nvSpPr>
          <p:cNvPr id="8" name="テキスト ボックス 7">
            <a:extLst>
              <a:ext uri="{FF2B5EF4-FFF2-40B4-BE49-F238E27FC236}">
                <a16:creationId xmlns:a16="http://schemas.microsoft.com/office/drawing/2014/main" id="{BDAA54B1-03CA-1340-AF39-53BB81EA037D}"/>
              </a:ext>
            </a:extLst>
          </p:cNvPr>
          <p:cNvSpPr txBox="1"/>
          <p:nvPr/>
        </p:nvSpPr>
        <p:spPr>
          <a:xfrm>
            <a:off x="539552" y="1683313"/>
            <a:ext cx="8064896" cy="4220707"/>
          </a:xfrm>
          <a:prstGeom prst="rect">
            <a:avLst/>
          </a:prstGeom>
          <a:noFill/>
        </p:spPr>
        <p:txBody>
          <a:bodyPr wrap="square" rtlCol="0">
            <a:spAutoFit/>
          </a:bodyPr>
          <a:lstStyle/>
          <a:p>
            <a:pPr marL="285750" indent="-285750">
              <a:lnSpc>
                <a:spcPts val="2520"/>
              </a:lnSpc>
              <a:buFont typeface="Wingdings" pitchFamily="2" charset="2"/>
              <a:buChar char="l"/>
            </a:pPr>
            <a:r>
              <a:rPr kumimoji="1" lang="ja-JP" altLang="en-US" sz="1600"/>
              <a:t>オープンデータ憲章</a:t>
            </a:r>
            <a:endParaRPr kumimoji="1" lang="en-US" altLang="ja-JP" sz="1600" dirty="0"/>
          </a:p>
          <a:p>
            <a:pPr marL="742950" lvl="1" indent="-285750">
              <a:lnSpc>
                <a:spcPts val="2520"/>
              </a:lnSpc>
              <a:buFont typeface="Arial" panose="020B0604020202020204" pitchFamily="34" charset="0"/>
              <a:buChar char="•"/>
            </a:pPr>
            <a:r>
              <a:rPr kumimoji="1" lang="ja-JP" altLang="en-US" sz="1600"/>
              <a:t>原則としてのオープンデータ</a:t>
            </a:r>
          </a:p>
          <a:p>
            <a:pPr marL="742950" lvl="1" indent="-285750">
              <a:lnSpc>
                <a:spcPts val="2520"/>
              </a:lnSpc>
              <a:buFont typeface="Arial" panose="020B0604020202020204" pitchFamily="34" charset="0"/>
              <a:buChar char="•"/>
            </a:pPr>
            <a:r>
              <a:rPr kumimoji="1" lang="ja-JP" altLang="en-US" sz="1600"/>
              <a:t>質と量</a:t>
            </a:r>
          </a:p>
          <a:p>
            <a:pPr marL="742950" lvl="1" indent="-285750">
              <a:lnSpc>
                <a:spcPts val="2520"/>
              </a:lnSpc>
              <a:buFont typeface="Arial" panose="020B0604020202020204" pitchFamily="34" charset="0"/>
              <a:buChar char="•"/>
            </a:pPr>
            <a:r>
              <a:rPr kumimoji="1" lang="ja-JP" altLang="en-US" sz="1600"/>
              <a:t>すべての者が利用できる</a:t>
            </a:r>
          </a:p>
          <a:p>
            <a:pPr marL="742950" lvl="1" indent="-285750">
              <a:lnSpc>
                <a:spcPts val="2520"/>
              </a:lnSpc>
              <a:buFont typeface="Arial" panose="020B0604020202020204" pitchFamily="34" charset="0"/>
              <a:buChar char="•"/>
            </a:pPr>
            <a:r>
              <a:rPr kumimoji="1" lang="ja-JP" altLang="en-US" sz="1600"/>
              <a:t>ガバナンス改善のためのデータの公表</a:t>
            </a:r>
          </a:p>
          <a:p>
            <a:pPr marL="742950" lvl="1" indent="-285750">
              <a:lnSpc>
                <a:spcPts val="2520"/>
              </a:lnSpc>
              <a:buFont typeface="Arial" panose="020B0604020202020204" pitchFamily="34" charset="0"/>
              <a:buChar char="•"/>
            </a:pPr>
            <a:r>
              <a:rPr kumimoji="1" lang="ja-JP" altLang="en-US" sz="1600"/>
              <a:t>イノベーションのためのデータの公表</a:t>
            </a:r>
            <a:endParaRPr kumimoji="1" lang="en-US" altLang="ja-JP" sz="1600" dirty="0"/>
          </a:p>
          <a:p>
            <a:pPr marL="285750" indent="-285750">
              <a:lnSpc>
                <a:spcPts val="2520"/>
              </a:lnSpc>
              <a:buFont typeface="Wingdings" pitchFamily="2" charset="2"/>
              <a:buChar char="l"/>
            </a:pPr>
            <a:r>
              <a:rPr kumimoji="1" lang="ja-JP" altLang="en-US" sz="1600"/>
              <a:t>首脳コミュニケ概要</a:t>
            </a:r>
            <a:endParaRPr kumimoji="1" lang="en-US" altLang="ja-JP" sz="1600" dirty="0"/>
          </a:p>
          <a:p>
            <a:pPr marL="742950" lvl="1" indent="-285750">
              <a:lnSpc>
                <a:spcPts val="2520"/>
              </a:lnSpc>
              <a:buFont typeface="Arial" panose="020B0604020202020204" pitchFamily="34" charset="0"/>
              <a:buChar char="•"/>
            </a:pPr>
            <a:r>
              <a:rPr kumimoji="1" lang="ja-JP" altLang="en-US" sz="1600"/>
              <a:t>オープンデータ憲章に合意</a:t>
            </a:r>
            <a:endParaRPr kumimoji="1" lang="en" altLang="ja-JP" sz="1600" dirty="0"/>
          </a:p>
          <a:p>
            <a:pPr marL="742950" lvl="1" indent="-285750">
              <a:lnSpc>
                <a:spcPts val="2520"/>
              </a:lnSpc>
              <a:buFont typeface="Arial" panose="020B0604020202020204" pitchFamily="34" charset="0"/>
              <a:buChar char="•"/>
            </a:pPr>
            <a:r>
              <a:rPr kumimoji="1" lang="ja-JP" altLang="en-US" sz="1600"/>
              <a:t>遅くとも</a:t>
            </a:r>
            <a:r>
              <a:rPr kumimoji="1" lang="en-US" altLang="ja-JP" sz="1600" dirty="0"/>
              <a:t>2015</a:t>
            </a:r>
            <a:r>
              <a:rPr kumimoji="1" lang="ja-JP" altLang="en-US" sz="1600"/>
              <a:t>年末までにこの憲章及びその技術的な別添を実施</a:t>
            </a:r>
            <a:endParaRPr kumimoji="1" lang="en-US" altLang="ja-JP" sz="1600" dirty="0"/>
          </a:p>
          <a:p>
            <a:pPr marL="742950" lvl="1" indent="-285750">
              <a:lnSpc>
                <a:spcPts val="2520"/>
              </a:lnSpc>
              <a:buFont typeface="Arial" panose="020B0604020202020204" pitchFamily="34" charset="0"/>
              <a:buChar char="•"/>
            </a:pPr>
            <a:r>
              <a:rPr kumimoji="1" lang="ja-JP" altLang="en-US" sz="1600"/>
              <a:t>国別行動計画を</a:t>
            </a:r>
            <a:r>
              <a:rPr kumimoji="1" lang="en-US" altLang="ja-JP" sz="1600" dirty="0"/>
              <a:t>2013</a:t>
            </a:r>
            <a:r>
              <a:rPr kumimoji="1" lang="ja-JP" altLang="en-US" sz="1600"/>
              <a:t>年末までに策定し、</a:t>
            </a:r>
            <a:r>
              <a:rPr kumimoji="1" lang="en-US" altLang="ja-JP" sz="1600" dirty="0"/>
              <a:t>2014</a:t>
            </a:r>
            <a:r>
              <a:rPr kumimoji="1" lang="ja-JP" altLang="en-US" sz="1600"/>
              <a:t>年の次回会合において進ちょくをレビュー</a:t>
            </a:r>
            <a:endParaRPr kumimoji="1" lang="en-US" altLang="ja-JP" sz="1600" dirty="0"/>
          </a:p>
          <a:p>
            <a:pPr marL="742950" lvl="1" indent="-285750">
              <a:lnSpc>
                <a:spcPts val="2520"/>
              </a:lnSpc>
              <a:buFont typeface="Arial" panose="020B0604020202020204" pitchFamily="34" charset="0"/>
              <a:buChar char="•"/>
            </a:pPr>
            <a:r>
              <a:rPr kumimoji="1" lang="ja-JP" altLang="en-US" sz="1600"/>
              <a:t>国際的な土地取引や天然資源採取に関する透明性確保のためにオープンデータが重要</a:t>
            </a:r>
          </a:p>
          <a:p>
            <a:pPr marL="742950" lvl="1" indent="-285750">
              <a:lnSpc>
                <a:spcPts val="2520"/>
              </a:lnSpc>
              <a:buFont typeface="Arial" panose="020B0604020202020204" pitchFamily="34" charset="0"/>
              <a:buChar char="•"/>
            </a:pPr>
            <a:r>
              <a:rPr kumimoji="1" lang="ja-JP" altLang="en-US" sz="1600"/>
              <a:t>援助透明性に関する共通基準を</a:t>
            </a:r>
            <a:r>
              <a:rPr kumimoji="1" lang="en-US" altLang="ja-JP" sz="1600" dirty="0"/>
              <a:t>2015</a:t>
            </a:r>
            <a:r>
              <a:rPr kumimoji="1" lang="ja-JP" altLang="en-US" sz="1600"/>
              <a:t>年までに実施し、開発援助についても説明責任を果たす</a:t>
            </a:r>
            <a:endParaRPr kumimoji="1" lang="en-US" altLang="ja-JP" sz="1600" dirty="0"/>
          </a:p>
        </p:txBody>
      </p:sp>
      <p:sp>
        <p:nvSpPr>
          <p:cNvPr id="12" name="テキスト ボックス 11">
            <a:extLst>
              <a:ext uri="{FF2B5EF4-FFF2-40B4-BE49-F238E27FC236}">
                <a16:creationId xmlns:a16="http://schemas.microsoft.com/office/drawing/2014/main" id="{E0404287-4AD3-334C-8EBD-F1F96848B1F0}"/>
              </a:ext>
            </a:extLst>
          </p:cNvPr>
          <p:cNvSpPr txBox="1"/>
          <p:nvPr/>
        </p:nvSpPr>
        <p:spPr>
          <a:xfrm>
            <a:off x="251520" y="6063679"/>
            <a:ext cx="8352928" cy="461665"/>
          </a:xfrm>
          <a:prstGeom prst="rect">
            <a:avLst/>
          </a:prstGeom>
          <a:noFill/>
        </p:spPr>
        <p:txBody>
          <a:bodyPr wrap="square" rtlCol="0">
            <a:spAutoFit/>
          </a:bodyPr>
          <a:lstStyle/>
          <a:p>
            <a:r>
              <a:rPr kumimoji="1" lang="ja-JP" altLang="en-US" sz="1200"/>
              <a:t>出典：オープンデータ憲章（概要）、</a:t>
            </a:r>
            <a:r>
              <a:rPr kumimoji="1" lang="en" altLang="ja-JP" sz="1200" dirty="0">
                <a:hlinkClick r:id="rId3"/>
              </a:rPr>
              <a:t>https://www.mofa.go.jp/mofaj/gaiko/page23_000044.html</a:t>
            </a:r>
            <a:r>
              <a:rPr kumimoji="1" lang="en" altLang="ja-JP" sz="1200" dirty="0"/>
              <a:t> </a:t>
            </a:r>
            <a:r>
              <a:rPr kumimoji="1" lang="ja-JP" altLang="en-US" sz="1200"/>
              <a:t>、</a:t>
            </a:r>
            <a:endParaRPr kumimoji="1" lang="en-US" altLang="ja-JP" sz="1200" dirty="0"/>
          </a:p>
          <a:p>
            <a:r>
              <a:rPr kumimoji="1" lang="en" altLang="ja-JP" sz="1200" dirty="0"/>
              <a:t>2013</a:t>
            </a:r>
            <a:r>
              <a:rPr kumimoji="1" lang="ja-JP" altLang="en" sz="1200"/>
              <a:t>　</a:t>
            </a:r>
            <a:r>
              <a:rPr kumimoji="1" lang="en" altLang="ja-JP" sz="1200" dirty="0"/>
              <a:t>G8</a:t>
            </a:r>
            <a:r>
              <a:rPr kumimoji="1" lang="ja-JP" altLang="en-US" sz="1200"/>
              <a:t>ロック・アーン・サミット　首脳コミュニケ（仮訳）、</a:t>
            </a:r>
            <a:r>
              <a:rPr kumimoji="1" lang="en" altLang="ja-JP" sz="1200" dirty="0">
                <a:hlinkClick r:id="rId4"/>
              </a:rPr>
              <a:t>https://www.mofa.go.jp/mofaj/gaiko/page4_000099.html</a:t>
            </a:r>
            <a:r>
              <a:rPr kumimoji="1" lang="en" altLang="ja-JP" sz="1200" dirty="0"/>
              <a:t> </a:t>
            </a:r>
            <a:endParaRPr kumimoji="1" lang="ja-JP" altLang="en-US" sz="1200"/>
          </a:p>
        </p:txBody>
      </p:sp>
    </p:spTree>
    <p:extLst>
      <p:ext uri="{BB962C8B-B14F-4D97-AF65-F5344CB8AC3E}">
        <p14:creationId xmlns:p14="http://schemas.microsoft.com/office/powerpoint/2010/main" val="31621114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グループ化 14">
            <a:extLst>
              <a:ext uri="{FF2B5EF4-FFF2-40B4-BE49-F238E27FC236}">
                <a16:creationId xmlns:a16="http://schemas.microsoft.com/office/drawing/2014/main" id="{7FF8AA71-05ED-CD4D-95D5-748C657978BE}"/>
              </a:ext>
            </a:extLst>
          </p:cNvPr>
          <p:cNvGrpSpPr/>
          <p:nvPr/>
        </p:nvGrpSpPr>
        <p:grpSpPr>
          <a:xfrm>
            <a:off x="683568" y="1844824"/>
            <a:ext cx="7806413" cy="4475528"/>
            <a:chOff x="458896" y="1772817"/>
            <a:chExt cx="8289568" cy="4752527"/>
          </a:xfrm>
        </p:grpSpPr>
        <p:pic>
          <p:nvPicPr>
            <p:cNvPr id="4" name="図 3">
              <a:extLst>
                <a:ext uri="{FF2B5EF4-FFF2-40B4-BE49-F238E27FC236}">
                  <a16:creationId xmlns:a16="http://schemas.microsoft.com/office/drawing/2014/main" id="{EEA3FBFF-76A5-D244-BA2D-18412154CF38}"/>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58896" y="1772817"/>
              <a:ext cx="8289568" cy="1985857"/>
            </a:xfrm>
            <a:prstGeom prst="rect">
              <a:avLst/>
            </a:prstGeom>
          </p:spPr>
        </p:pic>
        <p:pic>
          <p:nvPicPr>
            <p:cNvPr id="12" name="図 11">
              <a:extLst>
                <a:ext uri="{FF2B5EF4-FFF2-40B4-BE49-F238E27FC236}">
                  <a16:creationId xmlns:a16="http://schemas.microsoft.com/office/drawing/2014/main" id="{99BBB943-63AF-C847-B3E7-6AB960586A5B}"/>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54622" y="3836721"/>
              <a:ext cx="8013248" cy="2688623"/>
            </a:xfrm>
            <a:prstGeom prst="rect">
              <a:avLst/>
            </a:prstGeom>
          </p:spPr>
        </p:pic>
      </p:grpSp>
      <p:sp>
        <p:nvSpPr>
          <p:cNvPr id="7" name="スライド番号プレースホルダー 6"/>
          <p:cNvSpPr>
            <a:spLocks noGrp="1"/>
          </p:cNvSpPr>
          <p:nvPr>
            <p:ph type="sldNum" sz="quarter" idx="12"/>
          </p:nvPr>
        </p:nvSpPr>
        <p:spPr/>
        <p:txBody>
          <a:bodyPr/>
          <a:lstStyle/>
          <a:p>
            <a:fld id="{EEDB8509-CC2C-4EC7-9C2E-996B98B58898}" type="slidenum">
              <a:rPr kumimoji="1" lang="ja-JP" altLang="en-US" smtClean="0"/>
              <a:pPr/>
              <a:t>15</a:t>
            </a:fld>
            <a:endParaRPr kumimoji="1" lang="ja-JP" altLang="en-US"/>
          </a:p>
        </p:txBody>
      </p:sp>
      <p:sp>
        <p:nvSpPr>
          <p:cNvPr id="10" name="タイトル 1"/>
          <p:cNvSpPr>
            <a:spLocks noGrp="1"/>
          </p:cNvSpPr>
          <p:nvPr>
            <p:ph type="title"/>
          </p:nvPr>
        </p:nvSpPr>
        <p:spPr>
          <a:xfrm>
            <a:off x="251520" y="313813"/>
            <a:ext cx="8712968" cy="424732"/>
          </a:xfrm>
        </p:spPr>
        <p:txBody>
          <a:bodyPr/>
          <a:lstStyle/>
          <a:p>
            <a:r>
              <a:rPr lang="en-US" altLang="ja-JP" dirty="0">
                <a:latin typeface="+mn-ea"/>
                <a:ea typeface="+mn-ea"/>
              </a:rPr>
              <a:t>2.4 </a:t>
            </a:r>
            <a:r>
              <a:rPr lang="ja-JP" altLang="en-US">
                <a:latin typeface="+mn-ea"/>
                <a:ea typeface="+mn-ea"/>
              </a:rPr>
              <a:t>日本</a:t>
            </a:r>
            <a:endParaRPr kumimoji="1" lang="ja-JP" altLang="en-US" dirty="0">
              <a:latin typeface="+mn-ea"/>
              <a:ea typeface="+mn-ea"/>
            </a:endParaRPr>
          </a:p>
        </p:txBody>
      </p:sp>
      <p:sp>
        <p:nvSpPr>
          <p:cNvPr id="11" name="タイトル 1"/>
          <p:cNvSpPr txBox="1">
            <a:spLocks/>
          </p:cNvSpPr>
          <p:nvPr/>
        </p:nvSpPr>
        <p:spPr>
          <a:xfrm>
            <a:off x="251520" y="116632"/>
            <a:ext cx="8712968" cy="234159"/>
          </a:xfrm>
          <a:prstGeom prst="rect">
            <a:avLst/>
          </a:prstGeom>
        </p:spPr>
        <p:txBody>
          <a:bodyPr vert="horz" wrap="none" lIns="91440" tIns="45720" rIns="91440" bIns="45720" rtlCol="0" anchor="ctr">
            <a:normAutofit fontScale="92500" lnSpcReduction="10000"/>
          </a:bodyPr>
          <a:lstStyle>
            <a:lvl1pPr algn="l" defTabSz="914400" rtl="0" eaLnBrk="1" latinLnBrk="0" hangingPunct="1">
              <a:lnSpc>
                <a:spcPct val="90000"/>
              </a:lnSpc>
              <a:spcBef>
                <a:spcPct val="0"/>
              </a:spcBef>
              <a:buNone/>
              <a:defRPr kumimoji="1" lang="en-US" sz="2400" kern="1200" dirty="0">
                <a:solidFill>
                  <a:schemeClr val="tx1"/>
                </a:solidFill>
                <a:latin typeface="HGP創英角ｺﾞｼｯｸUB" panose="020B0900000000000000" pitchFamily="50" charset="-128"/>
                <a:ea typeface="HGP創英角ｺﾞｼｯｸUB" panose="020B0900000000000000" pitchFamily="50" charset="-128"/>
                <a:cs typeface="+mj-cs"/>
              </a:defRPr>
            </a:lvl1pPr>
          </a:lstStyle>
          <a:p>
            <a:r>
              <a:rPr lang="ja-JP" altLang="en-US" sz="1200">
                <a:latin typeface="+mn-ea"/>
                <a:ea typeface="+mn-ea"/>
              </a:rPr>
              <a:t>２</a:t>
            </a:r>
            <a:r>
              <a:rPr lang="en-US" altLang="ja-JP" sz="1200" dirty="0">
                <a:latin typeface="+mn-ea"/>
                <a:ea typeface="+mn-ea"/>
              </a:rPr>
              <a:t>.</a:t>
            </a:r>
            <a:r>
              <a:rPr lang="ja-JP" altLang="en-US" sz="1200">
                <a:latin typeface="+mn-ea"/>
                <a:ea typeface="+mn-ea"/>
              </a:rPr>
              <a:t>オープンデータの歴史</a:t>
            </a:r>
          </a:p>
        </p:txBody>
      </p:sp>
      <p:sp>
        <p:nvSpPr>
          <p:cNvPr id="9" name="正方形/長方形 8">
            <a:extLst>
              <a:ext uri="{FF2B5EF4-FFF2-40B4-BE49-F238E27FC236}">
                <a16:creationId xmlns:a16="http://schemas.microsoft.com/office/drawing/2014/main" id="{A30EBC00-D092-D340-8EC7-61A9BC914200}"/>
              </a:ext>
            </a:extLst>
          </p:cNvPr>
          <p:cNvSpPr/>
          <p:nvPr/>
        </p:nvSpPr>
        <p:spPr bwMode="auto">
          <a:xfrm>
            <a:off x="215901" y="836712"/>
            <a:ext cx="8748588" cy="873911"/>
          </a:xfrm>
          <a:prstGeom prst="rect">
            <a:avLst/>
          </a:prstGeom>
          <a:solidFill>
            <a:schemeClr val="accent4">
              <a:lumMod val="40000"/>
              <a:lumOff val="60000"/>
              <a:alpha val="46000"/>
            </a:schemeClr>
          </a:solidFill>
          <a:ln w="6350">
            <a:noFill/>
            <a:miter lim="800000"/>
            <a:headEnd/>
            <a:tailEnd/>
          </a:ln>
          <a:extLst/>
        </p:spPr>
        <p:txBody>
          <a:bodyPr wrap="square" rtlCol="0" anchor="ctr" anchorCtr="0"/>
          <a:lstStyle/>
          <a:p>
            <a:pPr>
              <a:lnSpc>
                <a:spcPct val="100000"/>
              </a:lnSpc>
            </a:pPr>
            <a:r>
              <a:rPr kumimoji="1" lang="ja-JP" altLang="en-US" sz="2000">
                <a:solidFill>
                  <a:srgbClr val="000000"/>
                </a:solidFill>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2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25</a:t>
            </a:r>
            <a:r>
              <a:rPr kumimoji="1" lang="ja-JP" altLang="en-US" sz="2000">
                <a:solidFill>
                  <a:srgbClr val="000000"/>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2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6</a:t>
            </a:r>
            <a:r>
              <a:rPr kumimoji="1" lang="ja-JP" altLang="en-US" sz="2000">
                <a:solidFill>
                  <a:srgbClr val="000000"/>
                </a:solidFill>
                <a:latin typeface="Meiryo UI" panose="020B0604030504040204" pitchFamily="50" charset="-128"/>
                <a:ea typeface="Meiryo UI" panose="020B0604030504040204" pitchFamily="50" charset="-128"/>
                <a:cs typeface="Meiryo UI" panose="020B0604030504040204" pitchFamily="50" charset="-128"/>
              </a:rPr>
              <a:t>月、日本政府は「成長戦略」において、民間の力を最大限引き出すための戦略の</a:t>
            </a:r>
            <a:r>
              <a:rPr kumimoji="1" lang="en-US" altLang="ja-JP" sz="2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2000">
                <a:solidFill>
                  <a:srgbClr val="000000"/>
                </a:solidFill>
                <a:latin typeface="Meiryo UI" panose="020B0604030504040204" pitchFamily="50" charset="-128"/>
                <a:ea typeface="Meiryo UI" panose="020B0604030504040204" pitchFamily="50" charset="-128"/>
                <a:cs typeface="Meiryo UI" panose="020B0604030504040204" pitchFamily="50" charset="-128"/>
              </a:rPr>
              <a:t>つに「オープンデータ」を取り入れました</a:t>
            </a:r>
          </a:p>
        </p:txBody>
      </p:sp>
      <p:sp>
        <p:nvSpPr>
          <p:cNvPr id="3" name="テキスト ボックス 2">
            <a:extLst>
              <a:ext uri="{FF2B5EF4-FFF2-40B4-BE49-F238E27FC236}">
                <a16:creationId xmlns:a16="http://schemas.microsoft.com/office/drawing/2014/main" id="{B1BEE5AE-790F-ED47-86F7-90DFC826B6D5}"/>
              </a:ext>
            </a:extLst>
          </p:cNvPr>
          <p:cNvSpPr txBox="1"/>
          <p:nvPr/>
        </p:nvSpPr>
        <p:spPr>
          <a:xfrm>
            <a:off x="827584" y="6392361"/>
            <a:ext cx="5793574" cy="276999"/>
          </a:xfrm>
          <a:prstGeom prst="rect">
            <a:avLst/>
          </a:prstGeom>
          <a:noFill/>
        </p:spPr>
        <p:txBody>
          <a:bodyPr wrap="none" rtlCol="0">
            <a:spAutoFit/>
          </a:bodyPr>
          <a:lstStyle/>
          <a:p>
            <a:r>
              <a:rPr kumimoji="1" lang="en" altLang="ja-JP" sz="1200" dirty="0">
                <a:hlinkClick r:id="rId5"/>
              </a:rPr>
              <a:t>http://www.kantei.go.jp/jp/singi/keizaisaisei/skkkaigi/dai11/siryou1-1.pdf</a:t>
            </a:r>
            <a:r>
              <a:rPr kumimoji="1" lang="en" altLang="ja-JP" sz="1200" dirty="0"/>
              <a:t> </a:t>
            </a:r>
            <a:endParaRPr kumimoji="1" lang="ja-JP" altLang="en-US" sz="1200"/>
          </a:p>
        </p:txBody>
      </p:sp>
    </p:spTree>
    <p:extLst>
      <p:ext uri="{BB962C8B-B14F-4D97-AF65-F5344CB8AC3E}">
        <p14:creationId xmlns:p14="http://schemas.microsoft.com/office/powerpoint/2010/main" val="35933946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スライド番号プレースホルダー 6"/>
          <p:cNvSpPr>
            <a:spLocks noGrp="1"/>
          </p:cNvSpPr>
          <p:nvPr>
            <p:ph type="sldNum" sz="quarter" idx="12"/>
          </p:nvPr>
        </p:nvSpPr>
        <p:spPr/>
        <p:txBody>
          <a:bodyPr/>
          <a:lstStyle/>
          <a:p>
            <a:fld id="{EEDB8509-CC2C-4EC7-9C2E-996B98B58898}" type="slidenum">
              <a:rPr kumimoji="1" lang="ja-JP" altLang="en-US" smtClean="0"/>
              <a:pPr/>
              <a:t>16</a:t>
            </a:fld>
            <a:endParaRPr kumimoji="1" lang="ja-JP" altLang="en-US"/>
          </a:p>
        </p:txBody>
      </p:sp>
      <p:sp>
        <p:nvSpPr>
          <p:cNvPr id="10" name="タイトル 1"/>
          <p:cNvSpPr>
            <a:spLocks noGrp="1"/>
          </p:cNvSpPr>
          <p:nvPr>
            <p:ph type="title"/>
          </p:nvPr>
        </p:nvSpPr>
        <p:spPr>
          <a:xfrm>
            <a:off x="251520" y="313813"/>
            <a:ext cx="8712968" cy="424732"/>
          </a:xfrm>
        </p:spPr>
        <p:txBody>
          <a:bodyPr/>
          <a:lstStyle/>
          <a:p>
            <a:r>
              <a:rPr lang="en-US" altLang="ja-JP" dirty="0">
                <a:latin typeface="+mn-ea"/>
                <a:ea typeface="+mn-ea"/>
              </a:rPr>
              <a:t>2.4 </a:t>
            </a:r>
            <a:r>
              <a:rPr lang="ja-JP" altLang="en-US">
                <a:latin typeface="+mn-ea"/>
                <a:ea typeface="+mn-ea"/>
              </a:rPr>
              <a:t>日本</a:t>
            </a:r>
            <a:endParaRPr kumimoji="1" lang="ja-JP" altLang="en-US" dirty="0">
              <a:latin typeface="+mn-ea"/>
              <a:ea typeface="+mn-ea"/>
            </a:endParaRPr>
          </a:p>
        </p:txBody>
      </p:sp>
      <p:sp>
        <p:nvSpPr>
          <p:cNvPr id="11" name="タイトル 1"/>
          <p:cNvSpPr txBox="1">
            <a:spLocks/>
          </p:cNvSpPr>
          <p:nvPr/>
        </p:nvSpPr>
        <p:spPr>
          <a:xfrm>
            <a:off x="251520" y="116632"/>
            <a:ext cx="8712968" cy="234159"/>
          </a:xfrm>
          <a:prstGeom prst="rect">
            <a:avLst/>
          </a:prstGeom>
        </p:spPr>
        <p:txBody>
          <a:bodyPr vert="horz" wrap="none" lIns="91440" tIns="45720" rIns="91440" bIns="45720" rtlCol="0" anchor="ctr">
            <a:normAutofit fontScale="92500" lnSpcReduction="10000"/>
          </a:bodyPr>
          <a:lstStyle>
            <a:lvl1pPr algn="l" defTabSz="914400" rtl="0" eaLnBrk="1" latinLnBrk="0" hangingPunct="1">
              <a:lnSpc>
                <a:spcPct val="90000"/>
              </a:lnSpc>
              <a:spcBef>
                <a:spcPct val="0"/>
              </a:spcBef>
              <a:buNone/>
              <a:defRPr kumimoji="1" lang="en-US" sz="2400" kern="1200" dirty="0">
                <a:solidFill>
                  <a:schemeClr val="tx1"/>
                </a:solidFill>
                <a:latin typeface="HGP創英角ｺﾞｼｯｸUB" panose="020B0900000000000000" pitchFamily="50" charset="-128"/>
                <a:ea typeface="HGP創英角ｺﾞｼｯｸUB" panose="020B0900000000000000" pitchFamily="50" charset="-128"/>
                <a:cs typeface="+mj-cs"/>
              </a:defRPr>
            </a:lvl1pPr>
          </a:lstStyle>
          <a:p>
            <a:r>
              <a:rPr lang="ja-JP" altLang="en-US" sz="1200">
                <a:latin typeface="+mn-ea"/>
                <a:ea typeface="+mn-ea"/>
              </a:rPr>
              <a:t>２</a:t>
            </a:r>
            <a:r>
              <a:rPr lang="en-US" altLang="ja-JP" sz="1200" dirty="0">
                <a:latin typeface="+mn-ea"/>
                <a:ea typeface="+mn-ea"/>
              </a:rPr>
              <a:t>.</a:t>
            </a:r>
            <a:r>
              <a:rPr lang="ja-JP" altLang="en-US" sz="1200">
                <a:latin typeface="+mn-ea"/>
                <a:ea typeface="+mn-ea"/>
              </a:rPr>
              <a:t>オープンデータの歴史</a:t>
            </a:r>
          </a:p>
        </p:txBody>
      </p:sp>
      <p:sp>
        <p:nvSpPr>
          <p:cNvPr id="9" name="正方形/長方形 8">
            <a:extLst>
              <a:ext uri="{FF2B5EF4-FFF2-40B4-BE49-F238E27FC236}">
                <a16:creationId xmlns:a16="http://schemas.microsoft.com/office/drawing/2014/main" id="{A30EBC00-D092-D340-8EC7-61A9BC914200}"/>
              </a:ext>
            </a:extLst>
          </p:cNvPr>
          <p:cNvSpPr/>
          <p:nvPr/>
        </p:nvSpPr>
        <p:spPr bwMode="auto">
          <a:xfrm>
            <a:off x="215901" y="836712"/>
            <a:ext cx="8748588" cy="873911"/>
          </a:xfrm>
          <a:prstGeom prst="rect">
            <a:avLst/>
          </a:prstGeom>
          <a:solidFill>
            <a:schemeClr val="accent4">
              <a:lumMod val="40000"/>
              <a:lumOff val="60000"/>
              <a:alpha val="46000"/>
            </a:schemeClr>
          </a:solidFill>
          <a:ln w="6350">
            <a:noFill/>
            <a:miter lim="800000"/>
            <a:headEnd/>
            <a:tailEnd/>
          </a:ln>
          <a:extLst/>
        </p:spPr>
        <p:txBody>
          <a:bodyPr wrap="square" rtlCol="0" anchor="ctr" anchorCtr="0"/>
          <a:lstStyle/>
          <a:p>
            <a:pPr>
              <a:lnSpc>
                <a:spcPct val="100000"/>
              </a:lnSpc>
            </a:pPr>
            <a:r>
              <a:rPr kumimoji="1" lang="ja-JP" altLang="en-US" sz="2000">
                <a:solidFill>
                  <a:srgbClr val="000000"/>
                </a:solidFill>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2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28</a:t>
            </a:r>
            <a:r>
              <a:rPr kumimoji="1" lang="ja-JP" altLang="en-US" sz="2000">
                <a:solidFill>
                  <a:srgbClr val="000000"/>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2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12</a:t>
            </a:r>
            <a:r>
              <a:rPr kumimoji="1" lang="ja-JP" altLang="en-US" sz="2000">
                <a:solidFill>
                  <a:srgbClr val="000000"/>
                </a:solidFill>
                <a:latin typeface="Meiryo UI" panose="020B0604030504040204" pitchFamily="50" charset="-128"/>
                <a:ea typeface="Meiryo UI" panose="020B0604030504040204" pitchFamily="50" charset="-128"/>
                <a:cs typeface="Meiryo UI" panose="020B0604030504040204" pitchFamily="50" charset="-128"/>
              </a:rPr>
              <a:t>月</a:t>
            </a:r>
            <a:r>
              <a:rPr kumimoji="1" lang="en-US" altLang="ja-JP" sz="2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14</a:t>
            </a:r>
            <a:r>
              <a:rPr kumimoji="1" lang="ja-JP" altLang="en-US" sz="2000">
                <a:solidFill>
                  <a:srgbClr val="000000"/>
                </a:solidFill>
                <a:latin typeface="Meiryo UI" panose="020B0604030504040204" pitchFamily="50" charset="-128"/>
                <a:ea typeface="Meiryo UI" panose="020B0604030504040204" pitchFamily="50" charset="-128"/>
                <a:cs typeface="Meiryo UI" panose="020B0604030504040204" pitchFamily="50" charset="-128"/>
              </a:rPr>
              <a:t>日に公布・施行された「官民データ活用推進基本法」では、地方公共団体は、保有するデータを国民が容易に利用できるよう必要な措置を講ずるものとされ、オープンデータを推進することが求められています</a:t>
            </a:r>
          </a:p>
        </p:txBody>
      </p:sp>
      <p:sp>
        <p:nvSpPr>
          <p:cNvPr id="3" name="テキスト ボックス 2">
            <a:extLst>
              <a:ext uri="{FF2B5EF4-FFF2-40B4-BE49-F238E27FC236}">
                <a16:creationId xmlns:a16="http://schemas.microsoft.com/office/drawing/2014/main" id="{B1BEE5AE-790F-ED47-86F7-90DFC826B6D5}"/>
              </a:ext>
            </a:extLst>
          </p:cNvPr>
          <p:cNvSpPr txBox="1"/>
          <p:nvPr/>
        </p:nvSpPr>
        <p:spPr>
          <a:xfrm>
            <a:off x="1226698" y="6392361"/>
            <a:ext cx="7172156" cy="276999"/>
          </a:xfrm>
          <a:prstGeom prst="rect">
            <a:avLst/>
          </a:prstGeom>
          <a:noFill/>
        </p:spPr>
        <p:txBody>
          <a:bodyPr wrap="none" rtlCol="0">
            <a:spAutoFit/>
          </a:bodyPr>
          <a:lstStyle/>
          <a:p>
            <a:r>
              <a:rPr kumimoji="1" lang="ja-JP" altLang="en-US" sz="1200"/>
              <a:t>出典</a:t>
            </a:r>
            <a:r>
              <a:rPr kumimoji="1" lang="en-US" altLang="ja-JP" sz="1200" dirty="0"/>
              <a:t>: </a:t>
            </a:r>
            <a:r>
              <a:rPr kumimoji="1" lang="ja-JP" altLang="en-US" sz="1200"/>
              <a:t>政府におけるオープンデータの取組、</a:t>
            </a:r>
            <a:r>
              <a:rPr kumimoji="1" lang="en" altLang="ja-JP" sz="1200" dirty="0">
                <a:hlinkClick r:id="rId3"/>
              </a:rPr>
              <a:t>http://www.soumu.go.jp/main_content/000514336.pdf</a:t>
            </a:r>
            <a:r>
              <a:rPr kumimoji="1" lang="en" altLang="ja-JP" sz="1200" dirty="0"/>
              <a:t>  </a:t>
            </a:r>
            <a:endParaRPr kumimoji="1" lang="ja-JP" altLang="en-US" sz="1200"/>
          </a:p>
        </p:txBody>
      </p:sp>
      <p:grpSp>
        <p:nvGrpSpPr>
          <p:cNvPr id="14" name="グループ化 13">
            <a:extLst>
              <a:ext uri="{FF2B5EF4-FFF2-40B4-BE49-F238E27FC236}">
                <a16:creationId xmlns:a16="http://schemas.microsoft.com/office/drawing/2014/main" id="{0961D08C-19C8-6947-80FB-CF52EC768745}"/>
              </a:ext>
            </a:extLst>
          </p:cNvPr>
          <p:cNvGrpSpPr/>
          <p:nvPr/>
        </p:nvGrpSpPr>
        <p:grpSpPr>
          <a:xfrm>
            <a:off x="683568" y="1772816"/>
            <a:ext cx="7848872" cy="4608512"/>
            <a:chOff x="683568" y="1772816"/>
            <a:chExt cx="7848872" cy="4608512"/>
          </a:xfrm>
        </p:grpSpPr>
        <p:pic>
          <p:nvPicPr>
            <p:cNvPr id="8" name="図 7">
              <a:extLst>
                <a:ext uri="{FF2B5EF4-FFF2-40B4-BE49-F238E27FC236}">
                  <a16:creationId xmlns:a16="http://schemas.microsoft.com/office/drawing/2014/main" id="{D58DD4F0-F230-D34E-8CFC-9161DF05F4B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1600" y="1799975"/>
              <a:ext cx="7236296" cy="4581353"/>
            </a:xfrm>
            <a:prstGeom prst="rect">
              <a:avLst/>
            </a:prstGeom>
          </p:spPr>
        </p:pic>
        <p:sp>
          <p:nvSpPr>
            <p:cNvPr id="12" name="直角三角形 11">
              <a:extLst>
                <a:ext uri="{FF2B5EF4-FFF2-40B4-BE49-F238E27FC236}">
                  <a16:creationId xmlns:a16="http://schemas.microsoft.com/office/drawing/2014/main" id="{BB510B91-D15C-8A4B-AE77-BF45E3A91E3B}"/>
                </a:ext>
              </a:extLst>
            </p:cNvPr>
            <p:cNvSpPr/>
            <p:nvPr/>
          </p:nvSpPr>
          <p:spPr>
            <a:xfrm flipH="1" flipV="1">
              <a:off x="7956376" y="1772816"/>
              <a:ext cx="576064" cy="360040"/>
            </a:xfrm>
            <a:prstGeom prst="r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直角三角形 12">
              <a:extLst>
                <a:ext uri="{FF2B5EF4-FFF2-40B4-BE49-F238E27FC236}">
                  <a16:creationId xmlns:a16="http://schemas.microsoft.com/office/drawing/2014/main" id="{08B221A7-F90C-C84E-9072-ECACD3CC9D57}"/>
                </a:ext>
              </a:extLst>
            </p:cNvPr>
            <p:cNvSpPr/>
            <p:nvPr/>
          </p:nvSpPr>
          <p:spPr>
            <a:xfrm flipV="1">
              <a:off x="683568" y="1772816"/>
              <a:ext cx="576064" cy="360040"/>
            </a:xfrm>
            <a:prstGeom prst="r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41355906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スライド番号プレースホルダー 6"/>
          <p:cNvSpPr>
            <a:spLocks noGrp="1"/>
          </p:cNvSpPr>
          <p:nvPr>
            <p:ph type="sldNum" sz="quarter" idx="12"/>
          </p:nvPr>
        </p:nvSpPr>
        <p:spPr/>
        <p:txBody>
          <a:bodyPr/>
          <a:lstStyle/>
          <a:p>
            <a:fld id="{EEDB8509-CC2C-4EC7-9C2E-996B98B58898}" type="slidenum">
              <a:rPr kumimoji="1" lang="ja-JP" altLang="en-US" smtClean="0"/>
              <a:pPr/>
              <a:t>17</a:t>
            </a:fld>
            <a:endParaRPr kumimoji="1" lang="ja-JP" altLang="en-US"/>
          </a:p>
        </p:txBody>
      </p:sp>
      <p:sp>
        <p:nvSpPr>
          <p:cNvPr id="10" name="タイトル 1"/>
          <p:cNvSpPr>
            <a:spLocks noGrp="1"/>
          </p:cNvSpPr>
          <p:nvPr>
            <p:ph type="title"/>
          </p:nvPr>
        </p:nvSpPr>
        <p:spPr>
          <a:xfrm>
            <a:off x="251520" y="313813"/>
            <a:ext cx="8712968" cy="424732"/>
          </a:xfrm>
        </p:spPr>
        <p:txBody>
          <a:bodyPr/>
          <a:lstStyle/>
          <a:p>
            <a:r>
              <a:rPr lang="en-US" altLang="ja-JP" dirty="0">
                <a:latin typeface="+mn-ea"/>
                <a:ea typeface="+mn-ea"/>
              </a:rPr>
              <a:t>2.4 </a:t>
            </a:r>
            <a:r>
              <a:rPr lang="ja-JP" altLang="en-US">
                <a:latin typeface="+mn-ea"/>
                <a:ea typeface="+mn-ea"/>
              </a:rPr>
              <a:t>日本</a:t>
            </a:r>
            <a:endParaRPr kumimoji="1" lang="ja-JP" altLang="en-US" dirty="0">
              <a:latin typeface="+mn-ea"/>
              <a:ea typeface="+mn-ea"/>
            </a:endParaRPr>
          </a:p>
        </p:txBody>
      </p:sp>
      <p:sp>
        <p:nvSpPr>
          <p:cNvPr id="11" name="タイトル 1"/>
          <p:cNvSpPr txBox="1">
            <a:spLocks/>
          </p:cNvSpPr>
          <p:nvPr/>
        </p:nvSpPr>
        <p:spPr>
          <a:xfrm>
            <a:off x="251520" y="116632"/>
            <a:ext cx="8712968" cy="234159"/>
          </a:xfrm>
          <a:prstGeom prst="rect">
            <a:avLst/>
          </a:prstGeom>
        </p:spPr>
        <p:txBody>
          <a:bodyPr vert="horz" wrap="none" lIns="91440" tIns="45720" rIns="91440" bIns="45720" rtlCol="0" anchor="ctr">
            <a:normAutofit fontScale="92500" lnSpcReduction="10000"/>
          </a:bodyPr>
          <a:lstStyle>
            <a:lvl1pPr algn="l" defTabSz="914400" rtl="0" eaLnBrk="1" latinLnBrk="0" hangingPunct="1">
              <a:lnSpc>
                <a:spcPct val="90000"/>
              </a:lnSpc>
              <a:spcBef>
                <a:spcPct val="0"/>
              </a:spcBef>
              <a:buNone/>
              <a:defRPr kumimoji="1" lang="en-US" sz="2400" kern="1200" dirty="0">
                <a:solidFill>
                  <a:schemeClr val="tx1"/>
                </a:solidFill>
                <a:latin typeface="HGP創英角ｺﾞｼｯｸUB" panose="020B0900000000000000" pitchFamily="50" charset="-128"/>
                <a:ea typeface="HGP創英角ｺﾞｼｯｸUB" panose="020B0900000000000000" pitchFamily="50" charset="-128"/>
                <a:cs typeface="+mj-cs"/>
              </a:defRPr>
            </a:lvl1pPr>
          </a:lstStyle>
          <a:p>
            <a:r>
              <a:rPr lang="ja-JP" altLang="en-US" sz="1200">
                <a:latin typeface="+mn-ea"/>
                <a:ea typeface="+mn-ea"/>
              </a:rPr>
              <a:t>２</a:t>
            </a:r>
            <a:r>
              <a:rPr lang="en-US" altLang="ja-JP" sz="1200" dirty="0">
                <a:latin typeface="+mn-ea"/>
                <a:ea typeface="+mn-ea"/>
              </a:rPr>
              <a:t>.</a:t>
            </a:r>
            <a:r>
              <a:rPr lang="ja-JP" altLang="en-US" sz="1200">
                <a:latin typeface="+mn-ea"/>
                <a:ea typeface="+mn-ea"/>
              </a:rPr>
              <a:t>オープンデータの歴史</a:t>
            </a:r>
          </a:p>
        </p:txBody>
      </p:sp>
      <p:sp>
        <p:nvSpPr>
          <p:cNvPr id="9" name="正方形/長方形 8">
            <a:extLst>
              <a:ext uri="{FF2B5EF4-FFF2-40B4-BE49-F238E27FC236}">
                <a16:creationId xmlns:a16="http://schemas.microsoft.com/office/drawing/2014/main" id="{A30EBC00-D092-D340-8EC7-61A9BC914200}"/>
              </a:ext>
            </a:extLst>
          </p:cNvPr>
          <p:cNvSpPr/>
          <p:nvPr/>
        </p:nvSpPr>
        <p:spPr bwMode="auto">
          <a:xfrm>
            <a:off x="215901" y="836712"/>
            <a:ext cx="8748588" cy="873911"/>
          </a:xfrm>
          <a:prstGeom prst="rect">
            <a:avLst/>
          </a:prstGeom>
          <a:solidFill>
            <a:schemeClr val="accent4">
              <a:lumMod val="40000"/>
              <a:lumOff val="60000"/>
              <a:alpha val="46000"/>
            </a:schemeClr>
          </a:solidFill>
          <a:ln w="6350">
            <a:noFill/>
            <a:miter lim="800000"/>
            <a:headEnd/>
            <a:tailEnd/>
          </a:ln>
          <a:extLst/>
        </p:spPr>
        <p:txBody>
          <a:bodyPr wrap="square" rtlCol="0" anchor="ctr" anchorCtr="0"/>
          <a:lstStyle/>
          <a:p>
            <a:pPr>
              <a:lnSpc>
                <a:spcPct val="100000"/>
              </a:lnSpc>
            </a:pPr>
            <a:r>
              <a:rPr kumimoji="1" lang="ja-JP" altLang="en-US" sz="2000">
                <a:solidFill>
                  <a:srgbClr val="000000"/>
                </a:solidFill>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2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30</a:t>
            </a:r>
            <a:r>
              <a:rPr kumimoji="1" lang="ja-JP" altLang="en-US" sz="2000">
                <a:solidFill>
                  <a:srgbClr val="000000"/>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2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9</a:t>
            </a:r>
            <a:r>
              <a:rPr kumimoji="1" lang="ja-JP" altLang="en-US" sz="2000">
                <a:solidFill>
                  <a:srgbClr val="000000"/>
                </a:solidFill>
                <a:latin typeface="Meiryo UI" panose="020B0604030504040204" pitchFamily="50" charset="-128"/>
                <a:ea typeface="Meiryo UI" panose="020B0604030504040204" pitchFamily="50" charset="-128"/>
                <a:cs typeface="Meiryo UI" panose="020B0604030504040204" pitchFamily="50" charset="-128"/>
              </a:rPr>
              <a:t>月現在、すべての都道府県がオープンデータの取り組みを開始し、市区町村も右肩上がりで増加しています</a:t>
            </a:r>
          </a:p>
        </p:txBody>
      </p:sp>
      <p:sp>
        <p:nvSpPr>
          <p:cNvPr id="13" name="テキスト ボックス 12">
            <a:extLst>
              <a:ext uri="{FF2B5EF4-FFF2-40B4-BE49-F238E27FC236}">
                <a16:creationId xmlns:a16="http://schemas.microsoft.com/office/drawing/2014/main" id="{58695399-4722-314C-AAF0-DCCCE4422990}"/>
              </a:ext>
            </a:extLst>
          </p:cNvPr>
          <p:cNvSpPr txBox="1"/>
          <p:nvPr/>
        </p:nvSpPr>
        <p:spPr>
          <a:xfrm>
            <a:off x="683568" y="5965830"/>
            <a:ext cx="5976664" cy="415498"/>
          </a:xfrm>
          <a:prstGeom prst="rect">
            <a:avLst/>
          </a:prstGeom>
          <a:noFill/>
        </p:spPr>
        <p:txBody>
          <a:bodyPr wrap="square" rtlCol="0">
            <a:spAutoFit/>
          </a:bodyPr>
          <a:lstStyle/>
          <a:p>
            <a:r>
              <a:rPr kumimoji="1" lang="en-US" altLang="ja-JP" sz="1000" dirty="0"/>
              <a:t>※</a:t>
            </a:r>
            <a:r>
              <a:rPr kumimoji="1" lang="ja-JP" altLang="en-US" sz="1000"/>
              <a:t>自らのホームページにおいて「オープンデータとしての利用規約を適用し、データを公開」又は「オープンデータの説明を掲載し、データの公開先を提示」を行っている都道府県及び市区町村</a:t>
            </a:r>
          </a:p>
        </p:txBody>
      </p:sp>
      <p:sp>
        <p:nvSpPr>
          <p:cNvPr id="14" name="テキスト ボックス 13">
            <a:extLst>
              <a:ext uri="{FF2B5EF4-FFF2-40B4-BE49-F238E27FC236}">
                <a16:creationId xmlns:a16="http://schemas.microsoft.com/office/drawing/2014/main" id="{2BE94129-8D86-2044-8913-A3550F08D517}"/>
              </a:ext>
            </a:extLst>
          </p:cNvPr>
          <p:cNvSpPr txBox="1"/>
          <p:nvPr/>
        </p:nvSpPr>
        <p:spPr>
          <a:xfrm>
            <a:off x="683568" y="6320353"/>
            <a:ext cx="7416824" cy="276999"/>
          </a:xfrm>
          <a:prstGeom prst="rect">
            <a:avLst/>
          </a:prstGeom>
          <a:noFill/>
        </p:spPr>
        <p:txBody>
          <a:bodyPr wrap="square" rtlCol="0">
            <a:spAutoFit/>
          </a:bodyPr>
          <a:lstStyle/>
          <a:p>
            <a:r>
              <a:rPr kumimoji="1" lang="ja-JP" altLang="en-US" sz="1200"/>
              <a:t>出典：政府</a:t>
            </a:r>
            <a:r>
              <a:rPr kumimoji="1" lang="en-US" altLang="ja-JP" sz="1200" dirty="0"/>
              <a:t>CIO</a:t>
            </a:r>
            <a:r>
              <a:rPr kumimoji="1" lang="ja-JP" altLang="en-US" sz="1200"/>
              <a:t>ポータルのオープンデータ関連のデータを編集、</a:t>
            </a:r>
            <a:r>
              <a:rPr kumimoji="1" lang="en" altLang="ja-JP" sz="1200" dirty="0">
                <a:hlinkClick r:id="rId3"/>
              </a:rPr>
              <a:t>https://cio.go.jp/policy-opendata</a:t>
            </a:r>
            <a:r>
              <a:rPr kumimoji="1" lang="en" altLang="ja-JP" sz="1200" dirty="0"/>
              <a:t> </a:t>
            </a:r>
            <a:endParaRPr kumimoji="1" lang="ja-JP" altLang="en-US" sz="1200"/>
          </a:p>
        </p:txBody>
      </p:sp>
      <p:pic>
        <p:nvPicPr>
          <p:cNvPr id="17" name="Picture 1">
            <a:extLst>
              <a:ext uri="{FF2B5EF4-FFF2-40B4-BE49-F238E27FC236}">
                <a16:creationId xmlns:a16="http://schemas.microsoft.com/office/drawing/2014/main" id="{87078139-087A-5D44-B592-876130A62243}"/>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7305839" y="1875130"/>
            <a:ext cx="1647305" cy="1969045"/>
          </a:xfrm>
          <a:prstGeom prst="rect">
            <a:avLst/>
          </a:prstGeom>
          <a:noFill/>
          <a:ln w="1">
            <a:noFill/>
            <a:miter lim="800000"/>
            <a:headEnd/>
            <a:tailEnd type="none" w="med" len="med"/>
          </a:ln>
          <a:effectLst/>
        </p:spPr>
      </p:pic>
      <p:pic>
        <p:nvPicPr>
          <p:cNvPr id="18" name="Picture 1">
            <a:extLst>
              <a:ext uri="{FF2B5EF4-FFF2-40B4-BE49-F238E27FC236}">
                <a16:creationId xmlns:a16="http://schemas.microsoft.com/office/drawing/2014/main" id="{49E52C4F-E21B-9C40-902C-FFB6FD6B995E}"/>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7314718" y="3808991"/>
            <a:ext cx="1649770" cy="1924732"/>
          </a:xfrm>
          <a:prstGeom prst="rect">
            <a:avLst/>
          </a:prstGeom>
          <a:noFill/>
          <a:ln w="1">
            <a:noFill/>
            <a:miter lim="800000"/>
            <a:headEnd/>
            <a:tailEnd type="none" w="med" len="med"/>
          </a:ln>
          <a:effectLst/>
        </p:spPr>
      </p:pic>
      <p:sp>
        <p:nvSpPr>
          <p:cNvPr id="19" name="テキスト ボックス 18">
            <a:extLst>
              <a:ext uri="{FF2B5EF4-FFF2-40B4-BE49-F238E27FC236}">
                <a16:creationId xmlns:a16="http://schemas.microsoft.com/office/drawing/2014/main" id="{88D81D51-2B50-3448-911F-BFD513CB4A18}"/>
              </a:ext>
            </a:extLst>
          </p:cNvPr>
          <p:cNvSpPr txBox="1"/>
          <p:nvPr/>
        </p:nvSpPr>
        <p:spPr>
          <a:xfrm>
            <a:off x="7373707" y="1875131"/>
            <a:ext cx="902811" cy="307777"/>
          </a:xfrm>
          <a:prstGeom prst="rect">
            <a:avLst/>
          </a:prstGeom>
          <a:noFill/>
        </p:spPr>
        <p:txBody>
          <a:bodyPr wrap="square" rtlCol="0">
            <a:spAutoFit/>
          </a:bodyPr>
          <a:lstStyle/>
          <a:p>
            <a:r>
              <a:rPr kumimoji="1" lang="ja-JP" altLang="en-US" sz="1400"/>
              <a:t>都道府県</a:t>
            </a:r>
          </a:p>
        </p:txBody>
      </p:sp>
      <p:sp>
        <p:nvSpPr>
          <p:cNvPr id="20" name="テキスト ボックス 19">
            <a:extLst>
              <a:ext uri="{FF2B5EF4-FFF2-40B4-BE49-F238E27FC236}">
                <a16:creationId xmlns:a16="http://schemas.microsoft.com/office/drawing/2014/main" id="{C7A319FE-46D8-B348-8008-EA3B1EE73483}"/>
              </a:ext>
            </a:extLst>
          </p:cNvPr>
          <p:cNvSpPr txBox="1"/>
          <p:nvPr/>
        </p:nvSpPr>
        <p:spPr>
          <a:xfrm>
            <a:off x="7380312" y="3799863"/>
            <a:ext cx="902811" cy="307777"/>
          </a:xfrm>
          <a:prstGeom prst="rect">
            <a:avLst/>
          </a:prstGeom>
          <a:noFill/>
        </p:spPr>
        <p:txBody>
          <a:bodyPr wrap="square" rtlCol="0">
            <a:spAutoFit/>
          </a:bodyPr>
          <a:lstStyle/>
          <a:p>
            <a:r>
              <a:rPr kumimoji="1" lang="ja-JP" altLang="en-US" sz="1400"/>
              <a:t>市区町村</a:t>
            </a:r>
          </a:p>
        </p:txBody>
      </p:sp>
      <p:pic>
        <p:nvPicPr>
          <p:cNvPr id="21" name="図 20">
            <a:extLst>
              <a:ext uri="{FF2B5EF4-FFF2-40B4-BE49-F238E27FC236}">
                <a16:creationId xmlns:a16="http://schemas.microsoft.com/office/drawing/2014/main" id="{1395C6B5-D0AE-204E-A925-345B21074128}"/>
              </a:ext>
            </a:extLst>
          </p:cNvPr>
          <p:cNvPicPr>
            <a:picLocks noChangeAspect="1"/>
          </p:cNvPicPr>
          <p:nvPr/>
        </p:nvPicPr>
        <p:blipFill>
          <a:blip r:embed="rId6"/>
          <a:stretch>
            <a:fillRect/>
          </a:stretch>
        </p:blipFill>
        <p:spPr>
          <a:xfrm>
            <a:off x="276962" y="1928029"/>
            <a:ext cx="6887326" cy="3877235"/>
          </a:xfrm>
          <a:prstGeom prst="rect">
            <a:avLst/>
          </a:prstGeom>
        </p:spPr>
      </p:pic>
    </p:spTree>
    <p:extLst>
      <p:ext uri="{BB962C8B-B14F-4D97-AF65-F5344CB8AC3E}">
        <p14:creationId xmlns:p14="http://schemas.microsoft.com/office/powerpoint/2010/main" val="34782104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9">
            <a:extLst>
              <a:ext uri="{FF2B5EF4-FFF2-40B4-BE49-F238E27FC236}">
                <a16:creationId xmlns:a16="http://schemas.microsoft.com/office/drawing/2014/main" id="{8FB1291F-8409-42A7-9AED-FB8796037451}"/>
              </a:ext>
            </a:extLst>
          </p:cNvPr>
          <p:cNvSpPr txBox="1">
            <a:spLocks noChangeArrowheads="1"/>
          </p:cNvSpPr>
          <p:nvPr/>
        </p:nvSpPr>
        <p:spPr bwMode="gray">
          <a:xfrm>
            <a:off x="566738" y="3178636"/>
            <a:ext cx="2983509" cy="430887"/>
          </a:xfrm>
          <a:prstGeom prst="rect">
            <a:avLst/>
          </a:prstGeom>
          <a:noFill/>
          <a:ln w="9525">
            <a:noFill/>
            <a:miter lim="800000"/>
            <a:headEnd/>
            <a:tailEnd/>
          </a:ln>
          <a:effectLst/>
        </p:spPr>
        <p:txBody>
          <a:bodyPr wrap="none">
            <a:spAutoFit/>
          </a:bodyPr>
          <a:lstStyle/>
          <a:p>
            <a:pPr>
              <a:lnSpc>
                <a:spcPct val="100000"/>
              </a:lnSpc>
            </a:pPr>
            <a:r>
              <a:rPr lang="ja-JP" altLang="en-US" sz="2200">
                <a:solidFill>
                  <a:schemeClr val="bg1">
                    <a:lumMod val="85000"/>
                  </a:schemeClr>
                </a:solidFill>
                <a:latin typeface="+mj-ea"/>
                <a:ea typeface="+mj-ea"/>
              </a:rPr>
              <a:t>１</a:t>
            </a:r>
            <a:r>
              <a:rPr lang="en-US" altLang="ja-JP" sz="2200" dirty="0">
                <a:solidFill>
                  <a:schemeClr val="bg1">
                    <a:lumMod val="85000"/>
                  </a:schemeClr>
                </a:solidFill>
                <a:latin typeface="+mj-ea"/>
                <a:ea typeface="+mj-ea"/>
              </a:rPr>
              <a:t>.</a:t>
            </a:r>
            <a:r>
              <a:rPr lang="ja-JP" altLang="en-US" sz="2200">
                <a:solidFill>
                  <a:schemeClr val="bg1">
                    <a:lumMod val="85000"/>
                  </a:schemeClr>
                </a:solidFill>
                <a:latin typeface="+mj-ea"/>
                <a:ea typeface="+mj-ea"/>
              </a:rPr>
              <a:t> オープンデータの定義</a:t>
            </a:r>
            <a:endParaRPr lang="ja-JP" altLang="en-US" sz="2200" dirty="0">
              <a:solidFill>
                <a:schemeClr val="bg1">
                  <a:lumMod val="85000"/>
                </a:schemeClr>
              </a:solidFill>
              <a:latin typeface="+mj-ea"/>
              <a:ea typeface="+mj-ea"/>
            </a:endParaRPr>
          </a:p>
        </p:txBody>
      </p:sp>
      <p:sp>
        <p:nvSpPr>
          <p:cNvPr id="7" name="Text Box 31">
            <a:extLst>
              <a:ext uri="{FF2B5EF4-FFF2-40B4-BE49-F238E27FC236}">
                <a16:creationId xmlns:a16="http://schemas.microsoft.com/office/drawing/2014/main" id="{2AA45135-99A0-4D96-8159-29900E9825E7}"/>
              </a:ext>
            </a:extLst>
          </p:cNvPr>
          <p:cNvSpPr txBox="1">
            <a:spLocks noChangeArrowheads="1"/>
          </p:cNvSpPr>
          <p:nvPr/>
        </p:nvSpPr>
        <p:spPr bwMode="gray">
          <a:xfrm>
            <a:off x="566738" y="3677429"/>
            <a:ext cx="2983509" cy="430887"/>
          </a:xfrm>
          <a:prstGeom prst="rect">
            <a:avLst/>
          </a:prstGeom>
          <a:noFill/>
          <a:ln w="9525">
            <a:noFill/>
            <a:miter lim="800000"/>
            <a:headEnd/>
            <a:tailEnd/>
          </a:ln>
          <a:effectLst/>
        </p:spPr>
        <p:txBody>
          <a:bodyPr wrap="none">
            <a:spAutoFit/>
          </a:bodyPr>
          <a:lstStyle/>
          <a:p>
            <a:pPr>
              <a:lnSpc>
                <a:spcPct val="100000"/>
              </a:lnSpc>
            </a:pPr>
            <a:r>
              <a:rPr lang="ja-JP" altLang="en-US" sz="2200">
                <a:solidFill>
                  <a:schemeClr val="bg1">
                    <a:lumMod val="85000"/>
                  </a:schemeClr>
                </a:solidFill>
                <a:latin typeface="+mj-ea"/>
                <a:ea typeface="+mj-ea"/>
              </a:rPr>
              <a:t>２</a:t>
            </a:r>
            <a:r>
              <a:rPr lang="en-US" altLang="ja-JP" sz="2200" dirty="0">
                <a:solidFill>
                  <a:schemeClr val="bg1">
                    <a:lumMod val="85000"/>
                  </a:schemeClr>
                </a:solidFill>
                <a:latin typeface="+mj-ea"/>
                <a:ea typeface="+mj-ea"/>
              </a:rPr>
              <a:t>.</a:t>
            </a:r>
            <a:r>
              <a:rPr lang="ja-JP" altLang="en-US" sz="2200">
                <a:solidFill>
                  <a:schemeClr val="bg1">
                    <a:lumMod val="85000"/>
                  </a:schemeClr>
                </a:solidFill>
                <a:latin typeface="+mj-ea"/>
                <a:ea typeface="+mj-ea"/>
              </a:rPr>
              <a:t> オープンデータの歴史</a:t>
            </a:r>
            <a:endParaRPr lang="ja-JP" altLang="en-US" sz="2200" dirty="0">
              <a:solidFill>
                <a:schemeClr val="bg1">
                  <a:lumMod val="85000"/>
                </a:schemeClr>
              </a:solidFill>
              <a:latin typeface="+mj-ea"/>
              <a:ea typeface="+mj-ea"/>
            </a:endParaRPr>
          </a:p>
        </p:txBody>
      </p:sp>
      <p:sp>
        <p:nvSpPr>
          <p:cNvPr id="8" name="Text Box 31">
            <a:extLst>
              <a:ext uri="{FF2B5EF4-FFF2-40B4-BE49-F238E27FC236}">
                <a16:creationId xmlns:a16="http://schemas.microsoft.com/office/drawing/2014/main" id="{481B14C7-A8BD-48B1-9937-DC8AD9C3ADB2}"/>
              </a:ext>
            </a:extLst>
          </p:cNvPr>
          <p:cNvSpPr txBox="1">
            <a:spLocks noChangeArrowheads="1"/>
          </p:cNvSpPr>
          <p:nvPr/>
        </p:nvSpPr>
        <p:spPr bwMode="gray">
          <a:xfrm>
            <a:off x="566738" y="4172729"/>
            <a:ext cx="3265638" cy="430887"/>
          </a:xfrm>
          <a:prstGeom prst="rect">
            <a:avLst/>
          </a:prstGeom>
          <a:noFill/>
          <a:ln w="9525">
            <a:noFill/>
            <a:miter lim="800000"/>
            <a:headEnd/>
            <a:tailEnd/>
          </a:ln>
          <a:effectLst/>
        </p:spPr>
        <p:txBody>
          <a:bodyPr wrap="none">
            <a:spAutoFit/>
          </a:bodyPr>
          <a:lstStyle/>
          <a:p>
            <a:pPr>
              <a:lnSpc>
                <a:spcPct val="100000"/>
              </a:lnSpc>
            </a:pPr>
            <a:r>
              <a:rPr lang="ja-JP" altLang="en-US" sz="2200">
                <a:latin typeface="+mj-ea"/>
                <a:ea typeface="+mj-ea"/>
              </a:rPr>
              <a:t>３</a:t>
            </a:r>
            <a:r>
              <a:rPr lang="en-US" altLang="ja-JP" sz="2200" dirty="0">
                <a:latin typeface="+mj-ea"/>
                <a:ea typeface="+mj-ea"/>
              </a:rPr>
              <a:t>.</a:t>
            </a:r>
            <a:r>
              <a:rPr lang="ja-JP" altLang="en-US" sz="2200">
                <a:latin typeface="+mj-ea"/>
                <a:ea typeface="+mj-ea"/>
              </a:rPr>
              <a:t> オープンデータの利活用</a:t>
            </a:r>
            <a:endParaRPr lang="ja-JP" altLang="en-US" sz="2200" dirty="0">
              <a:latin typeface="+mj-ea"/>
              <a:ea typeface="+mj-ea"/>
            </a:endParaRPr>
          </a:p>
        </p:txBody>
      </p:sp>
      <p:sp>
        <p:nvSpPr>
          <p:cNvPr id="2" name="スライド番号プレースホルダー 1">
            <a:extLst>
              <a:ext uri="{FF2B5EF4-FFF2-40B4-BE49-F238E27FC236}">
                <a16:creationId xmlns:a16="http://schemas.microsoft.com/office/drawing/2014/main" id="{11F1E85A-688F-7C45-B01E-F21FE2DBC02F}"/>
              </a:ext>
            </a:extLst>
          </p:cNvPr>
          <p:cNvSpPr>
            <a:spLocks noGrp="1"/>
          </p:cNvSpPr>
          <p:nvPr>
            <p:ph type="sldNum" sz="quarter" idx="12"/>
          </p:nvPr>
        </p:nvSpPr>
        <p:spPr/>
        <p:txBody>
          <a:bodyPr/>
          <a:lstStyle/>
          <a:p>
            <a:fld id="{EEDB8509-CC2C-4EC7-9C2E-996B98B58898}" type="slidenum">
              <a:rPr kumimoji="1" lang="ja-JP" altLang="en-US" smtClean="0"/>
              <a:pPr/>
              <a:t>18</a:t>
            </a:fld>
            <a:endParaRPr kumimoji="1" lang="ja-JP" altLang="en-US" dirty="0"/>
          </a:p>
        </p:txBody>
      </p:sp>
      <p:sp>
        <p:nvSpPr>
          <p:cNvPr id="13" name="Text Box 31">
            <a:extLst>
              <a:ext uri="{FF2B5EF4-FFF2-40B4-BE49-F238E27FC236}">
                <a16:creationId xmlns:a16="http://schemas.microsoft.com/office/drawing/2014/main" id="{1E8DE7BB-A726-CD4C-AAF6-9CEB07DCFCC0}"/>
              </a:ext>
            </a:extLst>
          </p:cNvPr>
          <p:cNvSpPr txBox="1">
            <a:spLocks noChangeArrowheads="1"/>
          </p:cNvSpPr>
          <p:nvPr/>
        </p:nvSpPr>
        <p:spPr bwMode="gray">
          <a:xfrm>
            <a:off x="567522" y="4668029"/>
            <a:ext cx="2983509" cy="430887"/>
          </a:xfrm>
          <a:prstGeom prst="rect">
            <a:avLst/>
          </a:prstGeom>
          <a:noFill/>
          <a:ln w="9525">
            <a:noFill/>
            <a:miter lim="800000"/>
            <a:headEnd/>
            <a:tailEnd/>
          </a:ln>
          <a:effectLst/>
        </p:spPr>
        <p:txBody>
          <a:bodyPr wrap="none">
            <a:spAutoFit/>
          </a:bodyPr>
          <a:lstStyle/>
          <a:p>
            <a:pPr>
              <a:lnSpc>
                <a:spcPct val="100000"/>
              </a:lnSpc>
            </a:pPr>
            <a:r>
              <a:rPr lang="ja-JP" altLang="en-US" sz="2200">
                <a:solidFill>
                  <a:schemeClr val="bg1">
                    <a:lumMod val="85000"/>
                  </a:schemeClr>
                </a:solidFill>
                <a:latin typeface="+mj-ea"/>
                <a:ea typeface="+mj-ea"/>
              </a:rPr>
              <a:t>４</a:t>
            </a:r>
            <a:r>
              <a:rPr lang="en-US" altLang="ja-JP" sz="2200" dirty="0">
                <a:solidFill>
                  <a:schemeClr val="bg1">
                    <a:lumMod val="85000"/>
                  </a:schemeClr>
                </a:solidFill>
                <a:latin typeface="+mj-ea"/>
                <a:ea typeface="+mj-ea"/>
              </a:rPr>
              <a:t>.</a:t>
            </a:r>
            <a:r>
              <a:rPr lang="ja-JP" altLang="en-US" sz="2200">
                <a:solidFill>
                  <a:schemeClr val="bg1">
                    <a:lumMod val="85000"/>
                  </a:schemeClr>
                </a:solidFill>
                <a:latin typeface="+mj-ea"/>
                <a:ea typeface="+mj-ea"/>
              </a:rPr>
              <a:t> オープンデータの実例</a:t>
            </a:r>
            <a:endParaRPr lang="ja-JP" altLang="en-US" sz="2200" dirty="0">
              <a:solidFill>
                <a:schemeClr val="bg1">
                  <a:lumMod val="85000"/>
                </a:schemeClr>
              </a:solidFill>
              <a:latin typeface="+mj-ea"/>
              <a:ea typeface="+mj-ea"/>
            </a:endParaRPr>
          </a:p>
        </p:txBody>
      </p:sp>
      <p:sp>
        <p:nvSpPr>
          <p:cNvPr id="10" name="Text Box 31">
            <a:extLst>
              <a:ext uri="{FF2B5EF4-FFF2-40B4-BE49-F238E27FC236}">
                <a16:creationId xmlns:a16="http://schemas.microsoft.com/office/drawing/2014/main" id="{C9DB6184-DF2B-4D42-896A-E7596CDECA6F}"/>
              </a:ext>
            </a:extLst>
          </p:cNvPr>
          <p:cNvSpPr txBox="1">
            <a:spLocks noChangeArrowheads="1"/>
          </p:cNvSpPr>
          <p:nvPr/>
        </p:nvSpPr>
        <p:spPr bwMode="gray">
          <a:xfrm>
            <a:off x="4762225" y="4143817"/>
            <a:ext cx="4238661" cy="430887"/>
          </a:xfrm>
          <a:prstGeom prst="rect">
            <a:avLst/>
          </a:prstGeom>
          <a:noFill/>
          <a:ln w="9525">
            <a:noFill/>
            <a:miter lim="800000"/>
            <a:headEnd/>
            <a:tailEnd/>
          </a:ln>
          <a:effectLst/>
        </p:spPr>
        <p:txBody>
          <a:bodyPr wrap="none">
            <a:spAutoFit/>
          </a:bodyPr>
          <a:lstStyle/>
          <a:p>
            <a:pPr>
              <a:lnSpc>
                <a:spcPct val="100000"/>
              </a:lnSpc>
            </a:pPr>
            <a:r>
              <a:rPr lang="ja-JP" altLang="en-US" sz="2200">
                <a:latin typeface="+mj-ea"/>
              </a:rPr>
              <a:t>３</a:t>
            </a:r>
            <a:r>
              <a:rPr lang="en-US" altLang="ja-JP" sz="2200" dirty="0">
                <a:latin typeface="+mj-ea"/>
              </a:rPr>
              <a:t>.</a:t>
            </a:r>
            <a:r>
              <a:rPr lang="ja-JP" altLang="en-US" sz="2200">
                <a:latin typeface="+mj-ea"/>
              </a:rPr>
              <a:t> １　データが社会にもたらす利益</a:t>
            </a:r>
            <a:endParaRPr lang="ja-JP" altLang="en-US" sz="2200" dirty="0">
              <a:latin typeface="+mj-ea"/>
            </a:endParaRPr>
          </a:p>
        </p:txBody>
      </p:sp>
      <p:sp>
        <p:nvSpPr>
          <p:cNvPr id="11" name="Text Box 31">
            <a:extLst>
              <a:ext uri="{FF2B5EF4-FFF2-40B4-BE49-F238E27FC236}">
                <a16:creationId xmlns:a16="http://schemas.microsoft.com/office/drawing/2014/main" id="{1326AFD3-6D16-DF4C-BE5B-044C3112652A}"/>
              </a:ext>
            </a:extLst>
          </p:cNvPr>
          <p:cNvSpPr txBox="1">
            <a:spLocks noChangeArrowheads="1"/>
          </p:cNvSpPr>
          <p:nvPr/>
        </p:nvSpPr>
        <p:spPr bwMode="gray">
          <a:xfrm>
            <a:off x="4762225" y="4640359"/>
            <a:ext cx="4381328" cy="430887"/>
          </a:xfrm>
          <a:prstGeom prst="rect">
            <a:avLst/>
          </a:prstGeom>
          <a:noFill/>
          <a:ln w="9525">
            <a:noFill/>
            <a:miter lim="800000"/>
            <a:headEnd/>
            <a:tailEnd/>
          </a:ln>
          <a:effectLst/>
        </p:spPr>
        <p:txBody>
          <a:bodyPr wrap="none">
            <a:spAutoFit/>
          </a:bodyPr>
          <a:lstStyle/>
          <a:p>
            <a:pPr>
              <a:lnSpc>
                <a:spcPct val="100000"/>
              </a:lnSpc>
            </a:pPr>
            <a:r>
              <a:rPr lang="ja-JP" altLang="en-US" sz="2200">
                <a:latin typeface="+mj-ea"/>
              </a:rPr>
              <a:t>３</a:t>
            </a:r>
            <a:r>
              <a:rPr lang="en-US" altLang="ja-JP" sz="2200" dirty="0">
                <a:latin typeface="+mj-ea"/>
              </a:rPr>
              <a:t>.</a:t>
            </a:r>
            <a:r>
              <a:rPr lang="ja-JP" altLang="en-US" sz="2200">
                <a:latin typeface="+mj-ea"/>
              </a:rPr>
              <a:t> ２　オープンデータ流サービス開発</a:t>
            </a:r>
            <a:endParaRPr lang="ja-JP" altLang="en-US" sz="2200" dirty="0">
              <a:latin typeface="+mj-ea"/>
            </a:endParaRPr>
          </a:p>
        </p:txBody>
      </p:sp>
      <p:sp>
        <p:nvSpPr>
          <p:cNvPr id="12" name="Text Box 31">
            <a:extLst>
              <a:ext uri="{FF2B5EF4-FFF2-40B4-BE49-F238E27FC236}">
                <a16:creationId xmlns:a16="http://schemas.microsoft.com/office/drawing/2014/main" id="{63BEDBEA-A1BB-A743-9584-566180322DAB}"/>
              </a:ext>
            </a:extLst>
          </p:cNvPr>
          <p:cNvSpPr txBox="1">
            <a:spLocks noChangeArrowheads="1"/>
          </p:cNvSpPr>
          <p:nvPr/>
        </p:nvSpPr>
        <p:spPr bwMode="gray">
          <a:xfrm>
            <a:off x="4779985" y="5131788"/>
            <a:ext cx="3565400" cy="430887"/>
          </a:xfrm>
          <a:prstGeom prst="rect">
            <a:avLst/>
          </a:prstGeom>
          <a:noFill/>
          <a:ln w="9525">
            <a:noFill/>
            <a:miter lim="800000"/>
            <a:headEnd/>
            <a:tailEnd/>
          </a:ln>
          <a:effectLst/>
        </p:spPr>
        <p:txBody>
          <a:bodyPr wrap="none">
            <a:spAutoFit/>
          </a:bodyPr>
          <a:lstStyle/>
          <a:p>
            <a:pPr>
              <a:lnSpc>
                <a:spcPct val="100000"/>
              </a:lnSpc>
            </a:pPr>
            <a:r>
              <a:rPr lang="ja-JP" altLang="en-US" sz="2200">
                <a:latin typeface="+mj-ea"/>
              </a:rPr>
              <a:t>３</a:t>
            </a:r>
            <a:r>
              <a:rPr lang="en-US" altLang="ja-JP" sz="2200" dirty="0">
                <a:latin typeface="+mj-ea"/>
              </a:rPr>
              <a:t>.</a:t>
            </a:r>
            <a:r>
              <a:rPr lang="ja-JP" altLang="en-US" sz="2200">
                <a:latin typeface="+mj-ea"/>
              </a:rPr>
              <a:t> ３　データによる課題解決</a:t>
            </a:r>
            <a:endParaRPr lang="ja-JP" altLang="en-US" sz="2200" dirty="0">
              <a:latin typeface="+mj-ea"/>
            </a:endParaRPr>
          </a:p>
        </p:txBody>
      </p:sp>
    </p:spTree>
    <p:extLst>
      <p:ext uri="{BB962C8B-B14F-4D97-AF65-F5344CB8AC3E}">
        <p14:creationId xmlns:p14="http://schemas.microsoft.com/office/powerpoint/2010/main" val="94384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スライド番号プレースホルダー 6"/>
          <p:cNvSpPr>
            <a:spLocks noGrp="1"/>
          </p:cNvSpPr>
          <p:nvPr>
            <p:ph type="sldNum" sz="quarter" idx="12"/>
          </p:nvPr>
        </p:nvSpPr>
        <p:spPr/>
        <p:txBody>
          <a:bodyPr/>
          <a:lstStyle/>
          <a:p>
            <a:fld id="{EEDB8509-CC2C-4EC7-9C2E-996B98B58898}" type="slidenum">
              <a:rPr kumimoji="1" lang="ja-JP" altLang="en-US" smtClean="0"/>
              <a:pPr/>
              <a:t>19</a:t>
            </a:fld>
            <a:endParaRPr kumimoji="1" lang="ja-JP" altLang="en-US"/>
          </a:p>
        </p:txBody>
      </p:sp>
      <p:sp>
        <p:nvSpPr>
          <p:cNvPr id="10" name="タイトル 1"/>
          <p:cNvSpPr>
            <a:spLocks noGrp="1"/>
          </p:cNvSpPr>
          <p:nvPr>
            <p:ph type="title"/>
          </p:nvPr>
        </p:nvSpPr>
        <p:spPr>
          <a:xfrm>
            <a:off x="251520" y="313813"/>
            <a:ext cx="8712968" cy="424732"/>
          </a:xfrm>
        </p:spPr>
        <p:txBody>
          <a:bodyPr/>
          <a:lstStyle/>
          <a:p>
            <a:r>
              <a:rPr lang="en-US" altLang="ja-JP" dirty="0">
                <a:latin typeface="+mn-ea"/>
                <a:ea typeface="+mn-ea"/>
              </a:rPr>
              <a:t>3.1 </a:t>
            </a:r>
            <a:r>
              <a:rPr lang="ja-JP" altLang="en-US">
                <a:latin typeface="+mn-ea"/>
                <a:ea typeface="+mn-ea"/>
              </a:rPr>
              <a:t>データが社会にもたらす利益</a:t>
            </a:r>
            <a:endParaRPr kumimoji="1" lang="ja-JP" altLang="en-US" dirty="0">
              <a:latin typeface="+mn-ea"/>
              <a:ea typeface="+mn-ea"/>
            </a:endParaRPr>
          </a:p>
        </p:txBody>
      </p:sp>
      <p:sp>
        <p:nvSpPr>
          <p:cNvPr id="11" name="タイトル 1"/>
          <p:cNvSpPr txBox="1">
            <a:spLocks/>
          </p:cNvSpPr>
          <p:nvPr/>
        </p:nvSpPr>
        <p:spPr>
          <a:xfrm>
            <a:off x="251520" y="116632"/>
            <a:ext cx="8712968" cy="234159"/>
          </a:xfrm>
          <a:prstGeom prst="rect">
            <a:avLst/>
          </a:prstGeom>
        </p:spPr>
        <p:txBody>
          <a:bodyPr vert="horz" wrap="none" lIns="91440" tIns="45720" rIns="91440" bIns="45720" rtlCol="0" anchor="ctr">
            <a:normAutofit fontScale="92500" lnSpcReduction="10000"/>
          </a:bodyPr>
          <a:lstStyle>
            <a:lvl1pPr algn="l" defTabSz="914400" rtl="0" eaLnBrk="1" latinLnBrk="0" hangingPunct="1">
              <a:lnSpc>
                <a:spcPct val="90000"/>
              </a:lnSpc>
              <a:spcBef>
                <a:spcPct val="0"/>
              </a:spcBef>
              <a:buNone/>
              <a:defRPr kumimoji="1" lang="en-US" sz="2400" kern="1200" dirty="0">
                <a:solidFill>
                  <a:schemeClr val="tx1"/>
                </a:solidFill>
                <a:latin typeface="HGP創英角ｺﾞｼｯｸUB" panose="020B0900000000000000" pitchFamily="50" charset="-128"/>
                <a:ea typeface="HGP創英角ｺﾞｼｯｸUB" panose="020B0900000000000000" pitchFamily="50" charset="-128"/>
                <a:cs typeface="+mj-cs"/>
              </a:defRPr>
            </a:lvl1pPr>
          </a:lstStyle>
          <a:p>
            <a:r>
              <a:rPr lang="en-US" altLang="ja-JP" sz="1200" dirty="0">
                <a:latin typeface="+mn-ea"/>
                <a:ea typeface="+mn-ea"/>
              </a:rPr>
              <a:t>3.</a:t>
            </a:r>
            <a:r>
              <a:rPr lang="ja-JP" altLang="en-US" sz="1200">
                <a:latin typeface="+mn-ea"/>
                <a:ea typeface="+mn-ea"/>
              </a:rPr>
              <a:t>オープンデータの利活用</a:t>
            </a:r>
            <a:endParaRPr lang="ja-JP" altLang="en-US" sz="1200" dirty="0">
              <a:latin typeface="+mn-ea"/>
              <a:ea typeface="+mn-ea"/>
            </a:endParaRPr>
          </a:p>
        </p:txBody>
      </p:sp>
      <p:sp>
        <p:nvSpPr>
          <p:cNvPr id="9" name="正方形/長方形 8">
            <a:extLst>
              <a:ext uri="{FF2B5EF4-FFF2-40B4-BE49-F238E27FC236}">
                <a16:creationId xmlns:a16="http://schemas.microsoft.com/office/drawing/2014/main" id="{A30EBC00-D092-D340-8EC7-61A9BC914200}"/>
              </a:ext>
            </a:extLst>
          </p:cNvPr>
          <p:cNvSpPr/>
          <p:nvPr/>
        </p:nvSpPr>
        <p:spPr bwMode="auto">
          <a:xfrm>
            <a:off x="215901" y="836712"/>
            <a:ext cx="8748588" cy="873911"/>
          </a:xfrm>
          <a:prstGeom prst="rect">
            <a:avLst/>
          </a:prstGeom>
          <a:solidFill>
            <a:schemeClr val="accent4">
              <a:lumMod val="40000"/>
              <a:lumOff val="60000"/>
              <a:alpha val="46000"/>
            </a:schemeClr>
          </a:solidFill>
          <a:ln w="6350">
            <a:noFill/>
            <a:miter lim="800000"/>
            <a:headEnd/>
            <a:tailEnd/>
          </a:ln>
          <a:extLst/>
        </p:spPr>
        <p:txBody>
          <a:bodyPr wrap="square" rtlCol="0" anchor="ctr" anchorCtr="0"/>
          <a:lstStyle/>
          <a:p>
            <a:pPr>
              <a:lnSpc>
                <a:spcPct val="100000"/>
              </a:lnSpc>
            </a:pPr>
            <a:r>
              <a:rPr kumimoji="1" lang="ja-JP" altLang="en-US" sz="2000">
                <a:solidFill>
                  <a:srgbClr val="000000"/>
                </a:solidFill>
                <a:latin typeface="Meiryo UI" panose="020B0604030504040204" pitchFamily="50" charset="-128"/>
                <a:ea typeface="Meiryo UI" panose="020B0604030504040204" pitchFamily="50" charset="-128"/>
                <a:cs typeface="Meiryo UI" panose="020B0604030504040204" pitchFamily="50" charset="-128"/>
              </a:rPr>
              <a:t>デジタル化されたオープンデータは、社会全体のさまざまな分野に利益をもたらします</a:t>
            </a:r>
          </a:p>
        </p:txBody>
      </p:sp>
      <p:sp>
        <p:nvSpPr>
          <p:cNvPr id="8" name="テキスト ボックス 7">
            <a:extLst>
              <a:ext uri="{FF2B5EF4-FFF2-40B4-BE49-F238E27FC236}">
                <a16:creationId xmlns:a16="http://schemas.microsoft.com/office/drawing/2014/main" id="{BDAA54B1-03CA-1340-AF39-53BB81EA037D}"/>
              </a:ext>
            </a:extLst>
          </p:cNvPr>
          <p:cNvSpPr txBox="1"/>
          <p:nvPr/>
        </p:nvSpPr>
        <p:spPr>
          <a:xfrm>
            <a:off x="539552" y="1844824"/>
            <a:ext cx="8064896" cy="4672754"/>
          </a:xfrm>
          <a:prstGeom prst="rect">
            <a:avLst/>
          </a:prstGeom>
          <a:noFill/>
        </p:spPr>
        <p:txBody>
          <a:bodyPr wrap="square" rtlCol="0">
            <a:spAutoFit/>
          </a:bodyPr>
          <a:lstStyle/>
          <a:p>
            <a:pPr marL="285750" indent="-285750">
              <a:lnSpc>
                <a:spcPts val="2420"/>
              </a:lnSpc>
              <a:buFont typeface="Wingdings" pitchFamily="2" charset="2"/>
              <a:buChar char="l"/>
            </a:pPr>
            <a:r>
              <a:rPr kumimoji="1" lang="ja-JP" altLang="en-US" sz="1600"/>
              <a:t>政府自治体</a:t>
            </a:r>
          </a:p>
          <a:p>
            <a:pPr marL="742950" lvl="1" indent="-285750">
              <a:lnSpc>
                <a:spcPts val="2420"/>
              </a:lnSpc>
              <a:buFont typeface="Arial" panose="020B0604020202020204" pitchFamily="34" charset="0"/>
              <a:buChar char="•"/>
            </a:pPr>
            <a:r>
              <a:rPr kumimoji="1" lang="ja-JP" altLang="en-US" sz="1600"/>
              <a:t>行政計画の成果を正確に測定できます</a:t>
            </a:r>
          </a:p>
          <a:p>
            <a:pPr marL="285750" indent="-285750">
              <a:lnSpc>
                <a:spcPts val="2420"/>
              </a:lnSpc>
              <a:buFont typeface="Wingdings" pitchFamily="2" charset="2"/>
              <a:buChar char="l"/>
            </a:pPr>
            <a:r>
              <a:rPr kumimoji="1" lang="ja-JP" altLang="en-US" sz="1600"/>
              <a:t>メディア</a:t>
            </a:r>
          </a:p>
          <a:p>
            <a:pPr marL="742950" lvl="1" indent="-285750">
              <a:lnSpc>
                <a:spcPts val="2420"/>
              </a:lnSpc>
              <a:buFont typeface="Arial" panose="020B0604020202020204" pitchFamily="34" charset="0"/>
              <a:buChar char="•"/>
            </a:pPr>
            <a:r>
              <a:rPr kumimoji="1" lang="ja-JP" altLang="en-US" sz="1600"/>
              <a:t>報道を裏付けて、事実を確認できるようになります</a:t>
            </a:r>
            <a:r>
              <a:rPr kumimoji="1" lang="en-US" altLang="ja-JP" sz="1600" dirty="0"/>
              <a:t>(</a:t>
            </a:r>
            <a:r>
              <a:rPr kumimoji="1" lang="ja-JP" altLang="en-US" sz="1600"/>
              <a:t>データジャーナリズム</a:t>
            </a:r>
            <a:r>
              <a:rPr kumimoji="1" lang="en-US" altLang="ja-JP" sz="1600" dirty="0"/>
              <a:t>)</a:t>
            </a:r>
          </a:p>
          <a:p>
            <a:pPr marL="285750" indent="-285750">
              <a:lnSpc>
                <a:spcPts val="2420"/>
              </a:lnSpc>
              <a:buFont typeface="Wingdings" pitchFamily="2" charset="2"/>
              <a:buChar char="l"/>
            </a:pPr>
            <a:r>
              <a:rPr kumimoji="1" lang="ja-JP" altLang="en-US" sz="1600"/>
              <a:t>小売・生産・製造</a:t>
            </a:r>
          </a:p>
          <a:p>
            <a:pPr marL="742950" lvl="1" indent="-285750">
              <a:lnSpc>
                <a:spcPts val="2420"/>
              </a:lnSpc>
              <a:buFont typeface="Arial" panose="020B0604020202020204" pitchFamily="34" charset="0"/>
              <a:buChar char="•"/>
            </a:pPr>
            <a:r>
              <a:rPr kumimoji="1" lang="ja-JP" altLang="en-US" sz="1600"/>
              <a:t>需要データを解析すれば、在庫を減らし、売上を最大化できるようになります</a:t>
            </a:r>
            <a:endParaRPr kumimoji="1" lang="en-US" altLang="ja-JP" sz="1600" dirty="0"/>
          </a:p>
          <a:p>
            <a:pPr marL="742950" lvl="1" indent="-285750">
              <a:lnSpc>
                <a:spcPts val="2420"/>
              </a:lnSpc>
              <a:buFont typeface="Arial" panose="020B0604020202020204" pitchFamily="34" charset="0"/>
              <a:buChar char="•"/>
            </a:pPr>
            <a:r>
              <a:rPr kumimoji="1" lang="ja-JP" altLang="en-US" sz="1600"/>
              <a:t>社会全体の</a:t>
            </a:r>
            <a:r>
              <a:rPr kumimoji="1" lang="en" altLang="ja-JP" sz="1600" dirty="0"/>
              <a:t>JIT(Just-in-Time)</a:t>
            </a:r>
            <a:r>
              <a:rPr kumimoji="1" lang="ja-JP" altLang="en-US" sz="1600"/>
              <a:t>化</a:t>
            </a:r>
          </a:p>
          <a:p>
            <a:pPr marL="285750" indent="-285750">
              <a:lnSpc>
                <a:spcPts val="2420"/>
              </a:lnSpc>
              <a:buFont typeface="Wingdings" pitchFamily="2" charset="2"/>
              <a:buChar char="l"/>
            </a:pPr>
            <a:r>
              <a:rPr kumimoji="1" lang="ja-JP" altLang="en-US" sz="1600"/>
              <a:t>交通</a:t>
            </a:r>
          </a:p>
          <a:p>
            <a:pPr marL="742950" lvl="1" indent="-285750">
              <a:lnSpc>
                <a:spcPts val="2420"/>
              </a:lnSpc>
              <a:buFont typeface="Arial" panose="020B0604020202020204" pitchFamily="34" charset="0"/>
              <a:buChar char="•"/>
            </a:pPr>
            <a:r>
              <a:rPr kumimoji="1" lang="ja-JP" altLang="en-US" sz="1600"/>
              <a:t>イベントデータ、気象データ、交通運行情報などを解析すれば、混雑緩和、最適な移動ができるようになります</a:t>
            </a:r>
          </a:p>
          <a:p>
            <a:pPr marL="285750" indent="-285750">
              <a:lnSpc>
                <a:spcPts val="2420"/>
              </a:lnSpc>
              <a:buFont typeface="Wingdings" pitchFamily="2" charset="2"/>
              <a:buChar char="l"/>
            </a:pPr>
            <a:r>
              <a:rPr kumimoji="1" lang="ja-JP" altLang="en-US" sz="1600"/>
              <a:t>保険</a:t>
            </a:r>
          </a:p>
          <a:p>
            <a:pPr marL="742950" lvl="1" indent="-285750">
              <a:lnSpc>
                <a:spcPts val="2420"/>
              </a:lnSpc>
              <a:buFont typeface="Arial" panose="020B0604020202020204" pitchFamily="34" charset="0"/>
              <a:buChar char="•"/>
            </a:pPr>
            <a:r>
              <a:rPr kumimoji="1" lang="ja-JP" altLang="en-US" sz="1600"/>
              <a:t>保険商品を設計するためには、様々なデータが不可欠です</a:t>
            </a:r>
          </a:p>
          <a:p>
            <a:pPr marL="285750" indent="-285750">
              <a:lnSpc>
                <a:spcPts val="2420"/>
              </a:lnSpc>
              <a:buFont typeface="Wingdings" pitchFamily="2" charset="2"/>
              <a:buChar char="l"/>
            </a:pPr>
            <a:r>
              <a:rPr kumimoji="1" lang="ja-JP" altLang="en-US" sz="1600"/>
              <a:t>投資</a:t>
            </a:r>
          </a:p>
          <a:p>
            <a:pPr marL="742950" lvl="1" indent="-285750">
              <a:lnSpc>
                <a:spcPts val="2420"/>
              </a:lnSpc>
              <a:buFont typeface="Arial" panose="020B0604020202020204" pitchFamily="34" charset="0"/>
              <a:buChar char="•"/>
            </a:pPr>
            <a:r>
              <a:rPr kumimoji="1" lang="ja-JP" altLang="en-US" sz="1600"/>
              <a:t>工場の建設、事務所の設置などの投資を行う際には、その地域に関するデータを使ったリスク分析や収益性の検討を行います</a:t>
            </a:r>
            <a:endParaRPr kumimoji="1" lang="en-US" altLang="ja-JP" sz="1600" dirty="0"/>
          </a:p>
        </p:txBody>
      </p:sp>
    </p:spTree>
    <p:extLst>
      <p:ext uri="{BB962C8B-B14F-4D97-AF65-F5344CB8AC3E}">
        <p14:creationId xmlns:p14="http://schemas.microsoft.com/office/powerpoint/2010/main" val="22970455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9">
            <a:extLst>
              <a:ext uri="{FF2B5EF4-FFF2-40B4-BE49-F238E27FC236}">
                <a16:creationId xmlns:a16="http://schemas.microsoft.com/office/drawing/2014/main" id="{8FB1291F-8409-42A7-9AED-FB8796037451}"/>
              </a:ext>
            </a:extLst>
          </p:cNvPr>
          <p:cNvSpPr txBox="1">
            <a:spLocks noChangeArrowheads="1"/>
          </p:cNvSpPr>
          <p:nvPr/>
        </p:nvSpPr>
        <p:spPr bwMode="gray">
          <a:xfrm>
            <a:off x="566738" y="3178636"/>
            <a:ext cx="2983509" cy="430887"/>
          </a:xfrm>
          <a:prstGeom prst="rect">
            <a:avLst/>
          </a:prstGeom>
          <a:noFill/>
          <a:ln w="9525">
            <a:noFill/>
            <a:miter lim="800000"/>
            <a:headEnd/>
            <a:tailEnd/>
          </a:ln>
          <a:effectLst/>
        </p:spPr>
        <p:txBody>
          <a:bodyPr wrap="none">
            <a:spAutoFit/>
          </a:bodyPr>
          <a:lstStyle/>
          <a:p>
            <a:pPr>
              <a:lnSpc>
                <a:spcPct val="100000"/>
              </a:lnSpc>
            </a:pPr>
            <a:r>
              <a:rPr lang="ja-JP" altLang="en-US" sz="2200">
                <a:solidFill>
                  <a:schemeClr val="tx1"/>
                </a:solidFill>
                <a:latin typeface="+mj-ea"/>
                <a:ea typeface="+mj-ea"/>
              </a:rPr>
              <a:t>１</a:t>
            </a:r>
            <a:r>
              <a:rPr lang="en-US" altLang="ja-JP" sz="2200" dirty="0">
                <a:solidFill>
                  <a:schemeClr val="tx1"/>
                </a:solidFill>
                <a:latin typeface="+mj-ea"/>
                <a:ea typeface="+mj-ea"/>
              </a:rPr>
              <a:t>.</a:t>
            </a:r>
            <a:r>
              <a:rPr lang="ja-JP" altLang="en-US" sz="2200">
                <a:solidFill>
                  <a:schemeClr val="tx1"/>
                </a:solidFill>
                <a:latin typeface="+mj-ea"/>
                <a:ea typeface="+mj-ea"/>
              </a:rPr>
              <a:t> オープンデータの定義</a:t>
            </a:r>
            <a:endParaRPr lang="ja-JP" altLang="en-US" sz="2200" dirty="0">
              <a:solidFill>
                <a:schemeClr val="tx1"/>
              </a:solidFill>
              <a:latin typeface="+mj-ea"/>
              <a:ea typeface="+mj-ea"/>
            </a:endParaRPr>
          </a:p>
        </p:txBody>
      </p:sp>
      <p:sp>
        <p:nvSpPr>
          <p:cNvPr id="7" name="Text Box 31">
            <a:extLst>
              <a:ext uri="{FF2B5EF4-FFF2-40B4-BE49-F238E27FC236}">
                <a16:creationId xmlns:a16="http://schemas.microsoft.com/office/drawing/2014/main" id="{2AA45135-99A0-4D96-8159-29900E9825E7}"/>
              </a:ext>
            </a:extLst>
          </p:cNvPr>
          <p:cNvSpPr txBox="1">
            <a:spLocks noChangeArrowheads="1"/>
          </p:cNvSpPr>
          <p:nvPr/>
        </p:nvSpPr>
        <p:spPr bwMode="gray">
          <a:xfrm>
            <a:off x="566738" y="3677429"/>
            <a:ext cx="2983509" cy="430887"/>
          </a:xfrm>
          <a:prstGeom prst="rect">
            <a:avLst/>
          </a:prstGeom>
          <a:noFill/>
          <a:ln w="9525">
            <a:noFill/>
            <a:miter lim="800000"/>
            <a:headEnd/>
            <a:tailEnd/>
          </a:ln>
          <a:effectLst/>
        </p:spPr>
        <p:txBody>
          <a:bodyPr wrap="none">
            <a:spAutoFit/>
          </a:bodyPr>
          <a:lstStyle/>
          <a:p>
            <a:pPr>
              <a:lnSpc>
                <a:spcPct val="100000"/>
              </a:lnSpc>
            </a:pPr>
            <a:r>
              <a:rPr lang="ja-JP" altLang="en-US" sz="2200">
                <a:latin typeface="+mj-ea"/>
                <a:ea typeface="+mj-ea"/>
              </a:rPr>
              <a:t>２</a:t>
            </a:r>
            <a:r>
              <a:rPr lang="en-US" altLang="ja-JP" sz="2200" dirty="0">
                <a:latin typeface="+mj-ea"/>
                <a:ea typeface="+mj-ea"/>
              </a:rPr>
              <a:t>.</a:t>
            </a:r>
            <a:r>
              <a:rPr lang="ja-JP" altLang="en-US" sz="2200">
                <a:latin typeface="+mj-ea"/>
                <a:ea typeface="+mj-ea"/>
              </a:rPr>
              <a:t> オープンデータの歴史</a:t>
            </a:r>
            <a:endParaRPr lang="ja-JP" altLang="en-US" sz="2200" dirty="0">
              <a:latin typeface="+mj-ea"/>
              <a:ea typeface="+mj-ea"/>
            </a:endParaRPr>
          </a:p>
        </p:txBody>
      </p:sp>
      <p:sp>
        <p:nvSpPr>
          <p:cNvPr id="8" name="Text Box 31">
            <a:extLst>
              <a:ext uri="{FF2B5EF4-FFF2-40B4-BE49-F238E27FC236}">
                <a16:creationId xmlns:a16="http://schemas.microsoft.com/office/drawing/2014/main" id="{481B14C7-A8BD-48B1-9937-DC8AD9C3ADB2}"/>
              </a:ext>
            </a:extLst>
          </p:cNvPr>
          <p:cNvSpPr txBox="1">
            <a:spLocks noChangeArrowheads="1"/>
          </p:cNvSpPr>
          <p:nvPr/>
        </p:nvSpPr>
        <p:spPr bwMode="gray">
          <a:xfrm>
            <a:off x="566738" y="4172729"/>
            <a:ext cx="3265638" cy="430887"/>
          </a:xfrm>
          <a:prstGeom prst="rect">
            <a:avLst/>
          </a:prstGeom>
          <a:noFill/>
          <a:ln w="9525">
            <a:noFill/>
            <a:miter lim="800000"/>
            <a:headEnd/>
            <a:tailEnd/>
          </a:ln>
          <a:effectLst/>
        </p:spPr>
        <p:txBody>
          <a:bodyPr wrap="none">
            <a:spAutoFit/>
          </a:bodyPr>
          <a:lstStyle/>
          <a:p>
            <a:pPr>
              <a:lnSpc>
                <a:spcPct val="100000"/>
              </a:lnSpc>
            </a:pPr>
            <a:r>
              <a:rPr lang="ja-JP" altLang="en-US" sz="2200">
                <a:latin typeface="+mj-ea"/>
                <a:ea typeface="+mj-ea"/>
              </a:rPr>
              <a:t>３</a:t>
            </a:r>
            <a:r>
              <a:rPr lang="en-US" altLang="ja-JP" sz="2200" dirty="0">
                <a:latin typeface="+mj-ea"/>
                <a:ea typeface="+mj-ea"/>
              </a:rPr>
              <a:t>.</a:t>
            </a:r>
            <a:r>
              <a:rPr lang="ja-JP" altLang="en-US" sz="2200">
                <a:latin typeface="+mj-ea"/>
                <a:ea typeface="+mj-ea"/>
              </a:rPr>
              <a:t> オープンデータの利活用</a:t>
            </a:r>
            <a:endParaRPr lang="ja-JP" altLang="en-US" sz="2200" dirty="0">
              <a:latin typeface="+mj-ea"/>
              <a:ea typeface="+mj-ea"/>
            </a:endParaRPr>
          </a:p>
        </p:txBody>
      </p:sp>
      <p:sp>
        <p:nvSpPr>
          <p:cNvPr id="2" name="スライド番号プレースホルダー 1">
            <a:extLst>
              <a:ext uri="{FF2B5EF4-FFF2-40B4-BE49-F238E27FC236}">
                <a16:creationId xmlns:a16="http://schemas.microsoft.com/office/drawing/2014/main" id="{11F1E85A-688F-7C45-B01E-F21FE2DBC02F}"/>
              </a:ext>
            </a:extLst>
          </p:cNvPr>
          <p:cNvSpPr>
            <a:spLocks noGrp="1"/>
          </p:cNvSpPr>
          <p:nvPr>
            <p:ph type="sldNum" sz="quarter" idx="12"/>
          </p:nvPr>
        </p:nvSpPr>
        <p:spPr/>
        <p:txBody>
          <a:bodyPr/>
          <a:lstStyle/>
          <a:p>
            <a:fld id="{EEDB8509-CC2C-4EC7-9C2E-996B98B58898}" type="slidenum">
              <a:rPr kumimoji="1" lang="ja-JP" altLang="en-US" smtClean="0"/>
              <a:pPr/>
              <a:t>2</a:t>
            </a:fld>
            <a:endParaRPr kumimoji="1" lang="ja-JP" altLang="en-US" dirty="0"/>
          </a:p>
        </p:txBody>
      </p:sp>
      <p:sp>
        <p:nvSpPr>
          <p:cNvPr id="13" name="Text Box 31">
            <a:extLst>
              <a:ext uri="{FF2B5EF4-FFF2-40B4-BE49-F238E27FC236}">
                <a16:creationId xmlns:a16="http://schemas.microsoft.com/office/drawing/2014/main" id="{1E8DE7BB-A726-CD4C-AAF6-9CEB07DCFCC0}"/>
              </a:ext>
            </a:extLst>
          </p:cNvPr>
          <p:cNvSpPr txBox="1">
            <a:spLocks noChangeArrowheads="1"/>
          </p:cNvSpPr>
          <p:nvPr/>
        </p:nvSpPr>
        <p:spPr bwMode="gray">
          <a:xfrm>
            <a:off x="567522" y="4668029"/>
            <a:ext cx="2983509" cy="430887"/>
          </a:xfrm>
          <a:prstGeom prst="rect">
            <a:avLst/>
          </a:prstGeom>
          <a:noFill/>
          <a:ln w="9525">
            <a:noFill/>
            <a:miter lim="800000"/>
            <a:headEnd/>
            <a:tailEnd/>
          </a:ln>
          <a:effectLst/>
        </p:spPr>
        <p:txBody>
          <a:bodyPr wrap="none">
            <a:spAutoFit/>
          </a:bodyPr>
          <a:lstStyle/>
          <a:p>
            <a:pPr>
              <a:lnSpc>
                <a:spcPct val="100000"/>
              </a:lnSpc>
            </a:pPr>
            <a:r>
              <a:rPr lang="ja-JP" altLang="en-US" sz="2200">
                <a:latin typeface="+mj-ea"/>
                <a:ea typeface="+mj-ea"/>
              </a:rPr>
              <a:t>４</a:t>
            </a:r>
            <a:r>
              <a:rPr lang="en-US" altLang="ja-JP" sz="2200" dirty="0">
                <a:latin typeface="+mj-ea"/>
                <a:ea typeface="+mj-ea"/>
              </a:rPr>
              <a:t>.</a:t>
            </a:r>
            <a:r>
              <a:rPr lang="ja-JP" altLang="en-US" sz="2200">
                <a:latin typeface="+mj-ea"/>
                <a:ea typeface="+mj-ea"/>
              </a:rPr>
              <a:t> オープンデータの実例</a:t>
            </a:r>
            <a:endParaRPr lang="ja-JP" altLang="en-US" sz="2200" dirty="0">
              <a:latin typeface="+mj-ea"/>
              <a:ea typeface="+mj-ea"/>
            </a:endParaRPr>
          </a:p>
        </p:txBody>
      </p:sp>
    </p:spTree>
    <p:extLst>
      <p:ext uri="{BB962C8B-B14F-4D97-AF65-F5344CB8AC3E}">
        <p14:creationId xmlns:p14="http://schemas.microsoft.com/office/powerpoint/2010/main" val="6567211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スライド番号プレースホルダー 6"/>
          <p:cNvSpPr>
            <a:spLocks noGrp="1"/>
          </p:cNvSpPr>
          <p:nvPr>
            <p:ph type="sldNum" sz="quarter" idx="12"/>
          </p:nvPr>
        </p:nvSpPr>
        <p:spPr/>
        <p:txBody>
          <a:bodyPr/>
          <a:lstStyle/>
          <a:p>
            <a:fld id="{EEDB8509-CC2C-4EC7-9C2E-996B98B58898}" type="slidenum">
              <a:rPr kumimoji="1" lang="ja-JP" altLang="en-US" smtClean="0"/>
              <a:pPr/>
              <a:t>20</a:t>
            </a:fld>
            <a:endParaRPr kumimoji="1" lang="ja-JP" altLang="en-US"/>
          </a:p>
        </p:txBody>
      </p:sp>
      <p:sp>
        <p:nvSpPr>
          <p:cNvPr id="10" name="タイトル 1"/>
          <p:cNvSpPr>
            <a:spLocks noGrp="1"/>
          </p:cNvSpPr>
          <p:nvPr>
            <p:ph type="title"/>
          </p:nvPr>
        </p:nvSpPr>
        <p:spPr>
          <a:xfrm>
            <a:off x="251520" y="313813"/>
            <a:ext cx="8712968" cy="424732"/>
          </a:xfrm>
        </p:spPr>
        <p:txBody>
          <a:bodyPr/>
          <a:lstStyle/>
          <a:p>
            <a:r>
              <a:rPr lang="en-US" altLang="ja-JP" dirty="0">
                <a:latin typeface="+mn-ea"/>
                <a:ea typeface="+mn-ea"/>
              </a:rPr>
              <a:t>3.2 </a:t>
            </a:r>
            <a:r>
              <a:rPr lang="ja-JP" altLang="en-US">
                <a:latin typeface="+mn-ea"/>
                <a:ea typeface="+mn-ea"/>
              </a:rPr>
              <a:t>オープンデータ流サービス開発</a:t>
            </a:r>
            <a:endParaRPr kumimoji="1" lang="ja-JP" altLang="en-US" dirty="0">
              <a:latin typeface="+mn-ea"/>
              <a:ea typeface="+mn-ea"/>
            </a:endParaRPr>
          </a:p>
        </p:txBody>
      </p:sp>
      <p:sp>
        <p:nvSpPr>
          <p:cNvPr id="11" name="タイトル 1"/>
          <p:cNvSpPr txBox="1">
            <a:spLocks/>
          </p:cNvSpPr>
          <p:nvPr/>
        </p:nvSpPr>
        <p:spPr>
          <a:xfrm>
            <a:off x="251520" y="116632"/>
            <a:ext cx="8712968" cy="234159"/>
          </a:xfrm>
          <a:prstGeom prst="rect">
            <a:avLst/>
          </a:prstGeom>
        </p:spPr>
        <p:txBody>
          <a:bodyPr vert="horz" wrap="none" lIns="91440" tIns="45720" rIns="91440" bIns="45720" rtlCol="0" anchor="ctr">
            <a:normAutofit fontScale="92500" lnSpcReduction="10000"/>
          </a:bodyPr>
          <a:lstStyle>
            <a:lvl1pPr algn="l" defTabSz="914400" rtl="0" eaLnBrk="1" latinLnBrk="0" hangingPunct="1">
              <a:lnSpc>
                <a:spcPct val="90000"/>
              </a:lnSpc>
              <a:spcBef>
                <a:spcPct val="0"/>
              </a:spcBef>
              <a:buNone/>
              <a:defRPr kumimoji="1" lang="en-US" sz="2400" kern="1200" dirty="0">
                <a:solidFill>
                  <a:schemeClr val="tx1"/>
                </a:solidFill>
                <a:latin typeface="HGP創英角ｺﾞｼｯｸUB" panose="020B0900000000000000" pitchFamily="50" charset="-128"/>
                <a:ea typeface="HGP創英角ｺﾞｼｯｸUB" panose="020B0900000000000000" pitchFamily="50" charset="-128"/>
                <a:cs typeface="+mj-cs"/>
              </a:defRPr>
            </a:lvl1pPr>
          </a:lstStyle>
          <a:p>
            <a:r>
              <a:rPr lang="en-US" altLang="ja-JP" sz="1200" dirty="0">
                <a:latin typeface="+mn-ea"/>
                <a:ea typeface="+mn-ea"/>
              </a:rPr>
              <a:t>3.</a:t>
            </a:r>
            <a:r>
              <a:rPr lang="ja-JP" altLang="en-US" sz="1200">
                <a:latin typeface="+mn-ea"/>
                <a:ea typeface="+mn-ea"/>
              </a:rPr>
              <a:t>オープンデータの利活用</a:t>
            </a:r>
            <a:endParaRPr lang="ja-JP" altLang="en-US" sz="1200" dirty="0">
              <a:latin typeface="+mn-ea"/>
              <a:ea typeface="+mn-ea"/>
            </a:endParaRPr>
          </a:p>
        </p:txBody>
      </p:sp>
      <p:sp>
        <p:nvSpPr>
          <p:cNvPr id="9" name="正方形/長方形 8">
            <a:extLst>
              <a:ext uri="{FF2B5EF4-FFF2-40B4-BE49-F238E27FC236}">
                <a16:creationId xmlns:a16="http://schemas.microsoft.com/office/drawing/2014/main" id="{A30EBC00-D092-D340-8EC7-61A9BC914200}"/>
              </a:ext>
            </a:extLst>
          </p:cNvPr>
          <p:cNvSpPr/>
          <p:nvPr/>
        </p:nvSpPr>
        <p:spPr bwMode="auto">
          <a:xfrm>
            <a:off x="215901" y="836712"/>
            <a:ext cx="8748588" cy="873911"/>
          </a:xfrm>
          <a:prstGeom prst="rect">
            <a:avLst/>
          </a:prstGeom>
          <a:solidFill>
            <a:schemeClr val="accent4">
              <a:lumMod val="40000"/>
              <a:lumOff val="60000"/>
              <a:alpha val="46000"/>
            </a:schemeClr>
          </a:solidFill>
          <a:ln w="6350">
            <a:noFill/>
            <a:miter lim="800000"/>
            <a:headEnd/>
            <a:tailEnd/>
          </a:ln>
          <a:extLst/>
        </p:spPr>
        <p:txBody>
          <a:bodyPr wrap="square" rtlCol="0" anchor="ctr" anchorCtr="0"/>
          <a:lstStyle/>
          <a:p>
            <a:pPr>
              <a:lnSpc>
                <a:spcPct val="100000"/>
              </a:lnSpc>
            </a:pPr>
            <a:r>
              <a:rPr kumimoji="1" lang="ja-JP" altLang="en-US" sz="2000">
                <a:solidFill>
                  <a:srgbClr val="000000"/>
                </a:solidFill>
                <a:latin typeface="Meiryo UI" panose="020B0604030504040204" pitchFamily="50" charset="-128"/>
                <a:ea typeface="Meiryo UI" panose="020B0604030504040204" pitchFamily="50" charset="-128"/>
                <a:cs typeface="Meiryo UI" panose="020B0604030504040204" pitchFamily="50" charset="-128"/>
              </a:rPr>
              <a:t>官はデータ提供まで、データを利用したサービス提供は民間や個人に委ねます</a:t>
            </a:r>
          </a:p>
        </p:txBody>
      </p:sp>
      <p:sp>
        <p:nvSpPr>
          <p:cNvPr id="2" name="円/楕円 1">
            <a:extLst>
              <a:ext uri="{FF2B5EF4-FFF2-40B4-BE49-F238E27FC236}">
                <a16:creationId xmlns:a16="http://schemas.microsoft.com/office/drawing/2014/main" id="{149A0842-3CA4-5442-915B-5BB85AE33BF1}"/>
              </a:ext>
            </a:extLst>
          </p:cNvPr>
          <p:cNvSpPr/>
          <p:nvPr/>
        </p:nvSpPr>
        <p:spPr>
          <a:xfrm>
            <a:off x="1043608" y="2132856"/>
            <a:ext cx="1368152" cy="1368152"/>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a:solidFill>
                  <a:schemeClr val="bg1"/>
                </a:solidFill>
              </a:rPr>
              <a:t>行政</a:t>
            </a:r>
          </a:p>
        </p:txBody>
      </p:sp>
      <p:sp>
        <p:nvSpPr>
          <p:cNvPr id="12" name="円/楕円 11">
            <a:extLst>
              <a:ext uri="{FF2B5EF4-FFF2-40B4-BE49-F238E27FC236}">
                <a16:creationId xmlns:a16="http://schemas.microsoft.com/office/drawing/2014/main" id="{3629C2DF-37B1-AD45-9A64-3F4372B193B3}"/>
              </a:ext>
            </a:extLst>
          </p:cNvPr>
          <p:cNvSpPr/>
          <p:nvPr/>
        </p:nvSpPr>
        <p:spPr>
          <a:xfrm>
            <a:off x="6300192" y="2132856"/>
            <a:ext cx="1368152" cy="1368152"/>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a:solidFill>
                  <a:schemeClr val="bg1"/>
                </a:solidFill>
              </a:rPr>
              <a:t>市民</a:t>
            </a:r>
          </a:p>
        </p:txBody>
      </p:sp>
      <p:sp>
        <p:nvSpPr>
          <p:cNvPr id="13" name="円/楕円 12">
            <a:extLst>
              <a:ext uri="{FF2B5EF4-FFF2-40B4-BE49-F238E27FC236}">
                <a16:creationId xmlns:a16="http://schemas.microsoft.com/office/drawing/2014/main" id="{0DE09476-8719-C848-B38C-7623726E2E0C}"/>
              </a:ext>
            </a:extLst>
          </p:cNvPr>
          <p:cNvSpPr/>
          <p:nvPr/>
        </p:nvSpPr>
        <p:spPr>
          <a:xfrm>
            <a:off x="1043608" y="4510634"/>
            <a:ext cx="1368152" cy="1368152"/>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a:solidFill>
                  <a:schemeClr val="bg1"/>
                </a:solidFill>
              </a:rPr>
              <a:t>行政</a:t>
            </a:r>
          </a:p>
        </p:txBody>
      </p:sp>
      <p:sp>
        <p:nvSpPr>
          <p:cNvPr id="14" name="円/楕円 13">
            <a:extLst>
              <a:ext uri="{FF2B5EF4-FFF2-40B4-BE49-F238E27FC236}">
                <a16:creationId xmlns:a16="http://schemas.microsoft.com/office/drawing/2014/main" id="{B75B7D5E-A9B3-F442-9CBD-62BDB1EDBB95}"/>
              </a:ext>
            </a:extLst>
          </p:cNvPr>
          <p:cNvSpPr/>
          <p:nvPr/>
        </p:nvSpPr>
        <p:spPr>
          <a:xfrm>
            <a:off x="6300192" y="4510634"/>
            <a:ext cx="1368152" cy="1368152"/>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a:solidFill>
                  <a:schemeClr val="bg1"/>
                </a:solidFill>
              </a:rPr>
              <a:t>市民</a:t>
            </a:r>
          </a:p>
        </p:txBody>
      </p:sp>
      <p:sp>
        <p:nvSpPr>
          <p:cNvPr id="15" name="円/楕円 14">
            <a:extLst>
              <a:ext uri="{FF2B5EF4-FFF2-40B4-BE49-F238E27FC236}">
                <a16:creationId xmlns:a16="http://schemas.microsoft.com/office/drawing/2014/main" id="{B2124F09-CFCD-6B47-92A2-24DB0FECB5D6}"/>
              </a:ext>
            </a:extLst>
          </p:cNvPr>
          <p:cNvSpPr/>
          <p:nvPr/>
        </p:nvSpPr>
        <p:spPr>
          <a:xfrm>
            <a:off x="3671900" y="4510634"/>
            <a:ext cx="1368152" cy="1368152"/>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2000" b="1">
                <a:solidFill>
                  <a:schemeClr val="bg1"/>
                </a:solidFill>
              </a:rPr>
              <a:t>オープンデータ</a:t>
            </a:r>
          </a:p>
        </p:txBody>
      </p:sp>
      <p:sp>
        <p:nvSpPr>
          <p:cNvPr id="3" name="右矢印 2">
            <a:extLst>
              <a:ext uri="{FF2B5EF4-FFF2-40B4-BE49-F238E27FC236}">
                <a16:creationId xmlns:a16="http://schemas.microsoft.com/office/drawing/2014/main" id="{DA56BE83-4DA4-E34C-A6F4-2C3643CE3C5A}"/>
              </a:ext>
            </a:extLst>
          </p:cNvPr>
          <p:cNvSpPr/>
          <p:nvPr/>
        </p:nvSpPr>
        <p:spPr>
          <a:xfrm>
            <a:off x="2555776" y="2472915"/>
            <a:ext cx="3672408" cy="648072"/>
          </a:xfrm>
          <a:prstGeom prst="right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右矢印 15">
            <a:extLst>
              <a:ext uri="{FF2B5EF4-FFF2-40B4-BE49-F238E27FC236}">
                <a16:creationId xmlns:a16="http://schemas.microsoft.com/office/drawing/2014/main" id="{52743AAD-C332-5241-91AB-F372C7AD0559}"/>
              </a:ext>
            </a:extLst>
          </p:cNvPr>
          <p:cNvSpPr/>
          <p:nvPr/>
        </p:nvSpPr>
        <p:spPr>
          <a:xfrm>
            <a:off x="5078689" y="4807143"/>
            <a:ext cx="1221503" cy="648072"/>
          </a:xfrm>
          <a:prstGeom prst="rightArrow">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右矢印 16">
            <a:extLst>
              <a:ext uri="{FF2B5EF4-FFF2-40B4-BE49-F238E27FC236}">
                <a16:creationId xmlns:a16="http://schemas.microsoft.com/office/drawing/2014/main" id="{4FBA6546-7E7F-D144-9289-43990A17E964}"/>
              </a:ext>
            </a:extLst>
          </p:cNvPr>
          <p:cNvSpPr/>
          <p:nvPr/>
        </p:nvSpPr>
        <p:spPr>
          <a:xfrm>
            <a:off x="2436014" y="4860625"/>
            <a:ext cx="1221503" cy="648072"/>
          </a:xfrm>
          <a:prstGeom prst="right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a:extLst>
              <a:ext uri="{FF2B5EF4-FFF2-40B4-BE49-F238E27FC236}">
                <a16:creationId xmlns:a16="http://schemas.microsoft.com/office/drawing/2014/main" id="{91A64F79-F20C-5341-9154-D6703CFDCA9D}"/>
              </a:ext>
            </a:extLst>
          </p:cNvPr>
          <p:cNvSpPr txBox="1"/>
          <p:nvPr/>
        </p:nvSpPr>
        <p:spPr>
          <a:xfrm>
            <a:off x="3940478" y="2267580"/>
            <a:ext cx="415498" cy="369332"/>
          </a:xfrm>
          <a:prstGeom prst="rect">
            <a:avLst/>
          </a:prstGeom>
          <a:noFill/>
        </p:spPr>
        <p:txBody>
          <a:bodyPr wrap="none" rtlCol="0">
            <a:spAutoFit/>
          </a:bodyPr>
          <a:lstStyle/>
          <a:p>
            <a:r>
              <a:rPr kumimoji="1" lang="ja-JP" altLang="en-US"/>
              <a:t>官</a:t>
            </a:r>
          </a:p>
        </p:txBody>
      </p:sp>
      <p:sp>
        <p:nvSpPr>
          <p:cNvPr id="18" name="テキスト ボックス 17">
            <a:extLst>
              <a:ext uri="{FF2B5EF4-FFF2-40B4-BE49-F238E27FC236}">
                <a16:creationId xmlns:a16="http://schemas.microsoft.com/office/drawing/2014/main" id="{283FC4A2-F126-2B42-89E5-1389D31CD659}"/>
              </a:ext>
            </a:extLst>
          </p:cNvPr>
          <p:cNvSpPr txBox="1"/>
          <p:nvPr/>
        </p:nvSpPr>
        <p:spPr>
          <a:xfrm>
            <a:off x="2716342" y="4581128"/>
            <a:ext cx="415498" cy="369332"/>
          </a:xfrm>
          <a:prstGeom prst="rect">
            <a:avLst/>
          </a:prstGeom>
          <a:noFill/>
        </p:spPr>
        <p:txBody>
          <a:bodyPr wrap="square" rtlCol="0">
            <a:spAutoFit/>
          </a:bodyPr>
          <a:lstStyle/>
          <a:p>
            <a:r>
              <a:rPr kumimoji="1" lang="ja-JP" altLang="en-US"/>
              <a:t>官</a:t>
            </a:r>
          </a:p>
        </p:txBody>
      </p:sp>
      <p:sp>
        <p:nvSpPr>
          <p:cNvPr id="19" name="テキスト ボックス 18">
            <a:extLst>
              <a:ext uri="{FF2B5EF4-FFF2-40B4-BE49-F238E27FC236}">
                <a16:creationId xmlns:a16="http://schemas.microsoft.com/office/drawing/2014/main" id="{863A0FB5-68E5-874E-986C-82EB301C6306}"/>
              </a:ext>
            </a:extLst>
          </p:cNvPr>
          <p:cNvSpPr txBox="1"/>
          <p:nvPr/>
        </p:nvSpPr>
        <p:spPr>
          <a:xfrm>
            <a:off x="5004048" y="4571836"/>
            <a:ext cx="1152128" cy="369332"/>
          </a:xfrm>
          <a:prstGeom prst="rect">
            <a:avLst/>
          </a:prstGeom>
          <a:noFill/>
        </p:spPr>
        <p:txBody>
          <a:bodyPr wrap="square" rtlCol="0">
            <a:spAutoFit/>
          </a:bodyPr>
          <a:lstStyle/>
          <a:p>
            <a:r>
              <a:rPr kumimoji="1" lang="ja-JP" altLang="en-US"/>
              <a:t>民、個人</a:t>
            </a:r>
          </a:p>
        </p:txBody>
      </p:sp>
    </p:spTree>
    <p:extLst>
      <p:ext uri="{BB962C8B-B14F-4D97-AF65-F5344CB8AC3E}">
        <p14:creationId xmlns:p14="http://schemas.microsoft.com/office/powerpoint/2010/main" val="11822524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スライド番号プレースホルダー 6"/>
          <p:cNvSpPr>
            <a:spLocks noGrp="1"/>
          </p:cNvSpPr>
          <p:nvPr>
            <p:ph type="sldNum" sz="quarter" idx="12"/>
          </p:nvPr>
        </p:nvSpPr>
        <p:spPr/>
        <p:txBody>
          <a:bodyPr/>
          <a:lstStyle/>
          <a:p>
            <a:fld id="{EEDB8509-CC2C-4EC7-9C2E-996B98B58898}" type="slidenum">
              <a:rPr kumimoji="1" lang="ja-JP" altLang="en-US" smtClean="0"/>
              <a:pPr/>
              <a:t>21</a:t>
            </a:fld>
            <a:endParaRPr kumimoji="1" lang="ja-JP" altLang="en-US"/>
          </a:p>
        </p:txBody>
      </p:sp>
      <p:sp>
        <p:nvSpPr>
          <p:cNvPr id="10" name="タイトル 1"/>
          <p:cNvSpPr>
            <a:spLocks noGrp="1"/>
          </p:cNvSpPr>
          <p:nvPr>
            <p:ph type="title"/>
          </p:nvPr>
        </p:nvSpPr>
        <p:spPr>
          <a:xfrm>
            <a:off x="251520" y="313813"/>
            <a:ext cx="8712968" cy="424732"/>
          </a:xfrm>
        </p:spPr>
        <p:txBody>
          <a:bodyPr/>
          <a:lstStyle/>
          <a:p>
            <a:r>
              <a:rPr lang="en-US" altLang="ja-JP" dirty="0">
                <a:latin typeface="+mn-ea"/>
                <a:ea typeface="+mn-ea"/>
              </a:rPr>
              <a:t>3.2 </a:t>
            </a:r>
            <a:r>
              <a:rPr lang="ja-JP" altLang="en-US">
                <a:latin typeface="+mn-ea"/>
                <a:ea typeface="+mn-ea"/>
              </a:rPr>
              <a:t>オープンデータ流サービス開発</a:t>
            </a:r>
            <a:endParaRPr kumimoji="1" lang="ja-JP" altLang="en-US" dirty="0">
              <a:latin typeface="+mn-ea"/>
              <a:ea typeface="+mn-ea"/>
            </a:endParaRPr>
          </a:p>
        </p:txBody>
      </p:sp>
      <p:sp>
        <p:nvSpPr>
          <p:cNvPr id="11" name="タイトル 1"/>
          <p:cNvSpPr txBox="1">
            <a:spLocks/>
          </p:cNvSpPr>
          <p:nvPr/>
        </p:nvSpPr>
        <p:spPr>
          <a:xfrm>
            <a:off x="251520" y="116632"/>
            <a:ext cx="8712968" cy="234159"/>
          </a:xfrm>
          <a:prstGeom prst="rect">
            <a:avLst/>
          </a:prstGeom>
        </p:spPr>
        <p:txBody>
          <a:bodyPr vert="horz" wrap="none" lIns="91440" tIns="45720" rIns="91440" bIns="45720" rtlCol="0" anchor="ctr">
            <a:normAutofit fontScale="92500" lnSpcReduction="10000"/>
          </a:bodyPr>
          <a:lstStyle>
            <a:lvl1pPr algn="l" defTabSz="914400" rtl="0" eaLnBrk="1" latinLnBrk="0" hangingPunct="1">
              <a:lnSpc>
                <a:spcPct val="90000"/>
              </a:lnSpc>
              <a:spcBef>
                <a:spcPct val="0"/>
              </a:spcBef>
              <a:buNone/>
              <a:defRPr kumimoji="1" lang="en-US" sz="2400" kern="1200" dirty="0">
                <a:solidFill>
                  <a:schemeClr val="tx1"/>
                </a:solidFill>
                <a:latin typeface="HGP創英角ｺﾞｼｯｸUB" panose="020B0900000000000000" pitchFamily="50" charset="-128"/>
                <a:ea typeface="HGP創英角ｺﾞｼｯｸUB" panose="020B0900000000000000" pitchFamily="50" charset="-128"/>
                <a:cs typeface="+mj-cs"/>
              </a:defRPr>
            </a:lvl1pPr>
          </a:lstStyle>
          <a:p>
            <a:r>
              <a:rPr lang="en-US" altLang="ja-JP" sz="1200" dirty="0">
                <a:latin typeface="+mn-ea"/>
                <a:ea typeface="+mn-ea"/>
              </a:rPr>
              <a:t>3.</a:t>
            </a:r>
            <a:r>
              <a:rPr lang="ja-JP" altLang="en-US" sz="1200">
                <a:latin typeface="+mn-ea"/>
                <a:ea typeface="+mn-ea"/>
              </a:rPr>
              <a:t>オープンデータの利活用</a:t>
            </a:r>
            <a:endParaRPr lang="ja-JP" altLang="en-US" sz="1200" dirty="0">
              <a:latin typeface="+mn-ea"/>
              <a:ea typeface="+mn-ea"/>
            </a:endParaRPr>
          </a:p>
        </p:txBody>
      </p:sp>
      <p:sp>
        <p:nvSpPr>
          <p:cNvPr id="9" name="正方形/長方形 8">
            <a:extLst>
              <a:ext uri="{FF2B5EF4-FFF2-40B4-BE49-F238E27FC236}">
                <a16:creationId xmlns:a16="http://schemas.microsoft.com/office/drawing/2014/main" id="{A30EBC00-D092-D340-8EC7-61A9BC914200}"/>
              </a:ext>
            </a:extLst>
          </p:cNvPr>
          <p:cNvSpPr/>
          <p:nvPr/>
        </p:nvSpPr>
        <p:spPr bwMode="auto">
          <a:xfrm>
            <a:off x="215901" y="836712"/>
            <a:ext cx="8748588" cy="873911"/>
          </a:xfrm>
          <a:prstGeom prst="rect">
            <a:avLst/>
          </a:prstGeom>
          <a:solidFill>
            <a:schemeClr val="accent4">
              <a:lumMod val="40000"/>
              <a:lumOff val="60000"/>
              <a:alpha val="46000"/>
            </a:schemeClr>
          </a:solidFill>
          <a:ln w="6350">
            <a:noFill/>
            <a:miter lim="800000"/>
            <a:headEnd/>
            <a:tailEnd/>
          </a:ln>
          <a:extLst/>
        </p:spPr>
        <p:txBody>
          <a:bodyPr wrap="square" rtlCol="0" anchor="ctr" anchorCtr="0"/>
          <a:lstStyle/>
          <a:p>
            <a:pPr>
              <a:lnSpc>
                <a:spcPct val="100000"/>
              </a:lnSpc>
            </a:pPr>
            <a:r>
              <a:rPr kumimoji="1" lang="ja-JP" altLang="en-US" sz="2000">
                <a:solidFill>
                  <a:srgbClr val="000000"/>
                </a:solidFill>
                <a:latin typeface="Meiryo UI" panose="020B0604030504040204" pitchFamily="50" charset="-128"/>
                <a:ea typeface="Meiryo UI" panose="020B0604030504040204" pitchFamily="50" charset="-128"/>
                <a:cs typeface="Meiryo UI" panose="020B0604030504040204" pitchFamily="50" charset="-128"/>
              </a:rPr>
              <a:t>オープンデータによって、市民の多様なニーズに応えるためのサービスの多様化や付加価値化が可能となります</a:t>
            </a:r>
          </a:p>
        </p:txBody>
      </p:sp>
      <p:sp>
        <p:nvSpPr>
          <p:cNvPr id="13" name="円/楕円 12">
            <a:extLst>
              <a:ext uri="{FF2B5EF4-FFF2-40B4-BE49-F238E27FC236}">
                <a16:creationId xmlns:a16="http://schemas.microsoft.com/office/drawing/2014/main" id="{0DE09476-8719-C848-B38C-7623726E2E0C}"/>
              </a:ext>
            </a:extLst>
          </p:cNvPr>
          <p:cNvSpPr/>
          <p:nvPr/>
        </p:nvSpPr>
        <p:spPr>
          <a:xfrm>
            <a:off x="1043608" y="3502522"/>
            <a:ext cx="1368152" cy="1368152"/>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a:solidFill>
                  <a:schemeClr val="bg1"/>
                </a:solidFill>
              </a:rPr>
              <a:t>行政</a:t>
            </a:r>
          </a:p>
        </p:txBody>
      </p:sp>
      <p:sp>
        <p:nvSpPr>
          <p:cNvPr id="14" name="円/楕円 13">
            <a:extLst>
              <a:ext uri="{FF2B5EF4-FFF2-40B4-BE49-F238E27FC236}">
                <a16:creationId xmlns:a16="http://schemas.microsoft.com/office/drawing/2014/main" id="{B75B7D5E-A9B3-F442-9CBD-62BDB1EDBB95}"/>
              </a:ext>
            </a:extLst>
          </p:cNvPr>
          <p:cNvSpPr/>
          <p:nvPr/>
        </p:nvSpPr>
        <p:spPr>
          <a:xfrm>
            <a:off x="6300192" y="4150404"/>
            <a:ext cx="944581" cy="944581"/>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a:solidFill>
                  <a:schemeClr val="bg1"/>
                </a:solidFill>
              </a:rPr>
              <a:t>市民</a:t>
            </a:r>
          </a:p>
        </p:txBody>
      </p:sp>
      <p:sp>
        <p:nvSpPr>
          <p:cNvPr id="15" name="円/楕円 14">
            <a:extLst>
              <a:ext uri="{FF2B5EF4-FFF2-40B4-BE49-F238E27FC236}">
                <a16:creationId xmlns:a16="http://schemas.microsoft.com/office/drawing/2014/main" id="{B2124F09-CFCD-6B47-92A2-24DB0FECB5D6}"/>
              </a:ext>
            </a:extLst>
          </p:cNvPr>
          <p:cNvSpPr/>
          <p:nvPr/>
        </p:nvSpPr>
        <p:spPr>
          <a:xfrm>
            <a:off x="3671900" y="3502522"/>
            <a:ext cx="1368152" cy="1368152"/>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2000" b="1">
                <a:solidFill>
                  <a:schemeClr val="bg1"/>
                </a:solidFill>
              </a:rPr>
              <a:t>オープンデータ</a:t>
            </a:r>
          </a:p>
        </p:txBody>
      </p:sp>
      <p:sp>
        <p:nvSpPr>
          <p:cNvPr id="16" name="右矢印 15">
            <a:extLst>
              <a:ext uri="{FF2B5EF4-FFF2-40B4-BE49-F238E27FC236}">
                <a16:creationId xmlns:a16="http://schemas.microsoft.com/office/drawing/2014/main" id="{52743AAD-C332-5241-91AB-F372C7AD0559}"/>
              </a:ext>
            </a:extLst>
          </p:cNvPr>
          <p:cNvSpPr/>
          <p:nvPr/>
        </p:nvSpPr>
        <p:spPr>
          <a:xfrm rot="20886756">
            <a:off x="5059371" y="3614834"/>
            <a:ext cx="1221503" cy="442039"/>
          </a:xfrm>
          <a:prstGeom prst="rightArrow">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右矢印 16">
            <a:extLst>
              <a:ext uri="{FF2B5EF4-FFF2-40B4-BE49-F238E27FC236}">
                <a16:creationId xmlns:a16="http://schemas.microsoft.com/office/drawing/2014/main" id="{4FBA6546-7E7F-D144-9289-43990A17E964}"/>
              </a:ext>
            </a:extLst>
          </p:cNvPr>
          <p:cNvSpPr/>
          <p:nvPr/>
        </p:nvSpPr>
        <p:spPr>
          <a:xfrm>
            <a:off x="2436014" y="3852513"/>
            <a:ext cx="1221503" cy="648072"/>
          </a:xfrm>
          <a:prstGeom prst="right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円/楕円 20">
            <a:extLst>
              <a:ext uri="{FF2B5EF4-FFF2-40B4-BE49-F238E27FC236}">
                <a16:creationId xmlns:a16="http://schemas.microsoft.com/office/drawing/2014/main" id="{C33373D2-C9E1-F84F-9F22-D151C047FCB6}"/>
              </a:ext>
            </a:extLst>
          </p:cNvPr>
          <p:cNvSpPr/>
          <p:nvPr/>
        </p:nvSpPr>
        <p:spPr>
          <a:xfrm>
            <a:off x="6300192" y="5148715"/>
            <a:ext cx="944581" cy="944581"/>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a:solidFill>
                  <a:schemeClr val="bg1"/>
                </a:solidFill>
              </a:rPr>
              <a:t>市民</a:t>
            </a:r>
          </a:p>
        </p:txBody>
      </p:sp>
      <p:sp>
        <p:nvSpPr>
          <p:cNvPr id="22" name="円/楕円 21">
            <a:extLst>
              <a:ext uri="{FF2B5EF4-FFF2-40B4-BE49-F238E27FC236}">
                <a16:creationId xmlns:a16="http://schemas.microsoft.com/office/drawing/2014/main" id="{54AF9F93-86C7-7D4E-92D1-A629A55F1697}"/>
              </a:ext>
            </a:extLst>
          </p:cNvPr>
          <p:cNvSpPr/>
          <p:nvPr/>
        </p:nvSpPr>
        <p:spPr>
          <a:xfrm>
            <a:off x="6300192" y="2166762"/>
            <a:ext cx="944581" cy="944581"/>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a:solidFill>
                  <a:schemeClr val="bg1"/>
                </a:solidFill>
              </a:rPr>
              <a:t>市民</a:t>
            </a:r>
          </a:p>
        </p:txBody>
      </p:sp>
      <p:sp>
        <p:nvSpPr>
          <p:cNvPr id="23" name="円/楕円 22">
            <a:extLst>
              <a:ext uri="{FF2B5EF4-FFF2-40B4-BE49-F238E27FC236}">
                <a16:creationId xmlns:a16="http://schemas.microsoft.com/office/drawing/2014/main" id="{355DBF39-536D-4B4A-8B61-A732BAED1E8E}"/>
              </a:ext>
            </a:extLst>
          </p:cNvPr>
          <p:cNvSpPr/>
          <p:nvPr/>
        </p:nvSpPr>
        <p:spPr>
          <a:xfrm>
            <a:off x="6300192" y="3165073"/>
            <a:ext cx="944581" cy="944581"/>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a:solidFill>
                  <a:schemeClr val="bg1"/>
                </a:solidFill>
              </a:rPr>
              <a:t>市民</a:t>
            </a:r>
          </a:p>
        </p:txBody>
      </p:sp>
      <p:sp>
        <p:nvSpPr>
          <p:cNvPr id="24" name="右矢印 23">
            <a:extLst>
              <a:ext uri="{FF2B5EF4-FFF2-40B4-BE49-F238E27FC236}">
                <a16:creationId xmlns:a16="http://schemas.microsoft.com/office/drawing/2014/main" id="{3E1BA51A-411E-404C-8CF0-DC3694AB9C06}"/>
              </a:ext>
            </a:extLst>
          </p:cNvPr>
          <p:cNvSpPr/>
          <p:nvPr/>
        </p:nvSpPr>
        <p:spPr>
          <a:xfrm rot="19929983">
            <a:off x="4865153" y="3028518"/>
            <a:ext cx="1507790" cy="442039"/>
          </a:xfrm>
          <a:prstGeom prst="rightArrow">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右矢印 24">
            <a:extLst>
              <a:ext uri="{FF2B5EF4-FFF2-40B4-BE49-F238E27FC236}">
                <a16:creationId xmlns:a16="http://schemas.microsoft.com/office/drawing/2014/main" id="{043851D7-4737-E44F-AB1F-67FB88E19D30}"/>
              </a:ext>
            </a:extLst>
          </p:cNvPr>
          <p:cNvSpPr/>
          <p:nvPr/>
        </p:nvSpPr>
        <p:spPr>
          <a:xfrm rot="713244" flipV="1">
            <a:off x="5086864" y="4216655"/>
            <a:ext cx="1221503" cy="442039"/>
          </a:xfrm>
          <a:prstGeom prst="rightArrow">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右矢印 25">
            <a:extLst>
              <a:ext uri="{FF2B5EF4-FFF2-40B4-BE49-F238E27FC236}">
                <a16:creationId xmlns:a16="http://schemas.microsoft.com/office/drawing/2014/main" id="{ED0DBDD8-2853-3547-9722-81CFA938A166}"/>
              </a:ext>
            </a:extLst>
          </p:cNvPr>
          <p:cNvSpPr/>
          <p:nvPr/>
        </p:nvSpPr>
        <p:spPr>
          <a:xfrm rot="1670017" flipV="1">
            <a:off x="4876007" y="4835548"/>
            <a:ext cx="1507790" cy="442039"/>
          </a:xfrm>
          <a:prstGeom prst="rightArrow">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ボックス 26">
            <a:extLst>
              <a:ext uri="{FF2B5EF4-FFF2-40B4-BE49-F238E27FC236}">
                <a16:creationId xmlns:a16="http://schemas.microsoft.com/office/drawing/2014/main" id="{450B6D2A-E61C-9D4B-89AD-7CE15629FC67}"/>
              </a:ext>
            </a:extLst>
          </p:cNvPr>
          <p:cNvSpPr txBox="1"/>
          <p:nvPr/>
        </p:nvSpPr>
        <p:spPr>
          <a:xfrm>
            <a:off x="2716342" y="3635732"/>
            <a:ext cx="415498" cy="369332"/>
          </a:xfrm>
          <a:prstGeom prst="rect">
            <a:avLst/>
          </a:prstGeom>
          <a:noFill/>
        </p:spPr>
        <p:txBody>
          <a:bodyPr wrap="square" rtlCol="0">
            <a:spAutoFit/>
          </a:bodyPr>
          <a:lstStyle/>
          <a:p>
            <a:r>
              <a:rPr kumimoji="1" lang="ja-JP" altLang="en-US"/>
              <a:t>官</a:t>
            </a:r>
          </a:p>
        </p:txBody>
      </p:sp>
      <p:sp>
        <p:nvSpPr>
          <p:cNvPr id="28" name="テキスト ボックス 27">
            <a:extLst>
              <a:ext uri="{FF2B5EF4-FFF2-40B4-BE49-F238E27FC236}">
                <a16:creationId xmlns:a16="http://schemas.microsoft.com/office/drawing/2014/main" id="{1FD4AA88-6CD0-A140-9629-B2ED66016379}"/>
              </a:ext>
            </a:extLst>
          </p:cNvPr>
          <p:cNvSpPr txBox="1"/>
          <p:nvPr/>
        </p:nvSpPr>
        <p:spPr>
          <a:xfrm>
            <a:off x="4644008" y="2699628"/>
            <a:ext cx="1092244" cy="369332"/>
          </a:xfrm>
          <a:prstGeom prst="rect">
            <a:avLst/>
          </a:prstGeom>
          <a:noFill/>
        </p:spPr>
        <p:txBody>
          <a:bodyPr wrap="square" rtlCol="0">
            <a:spAutoFit/>
          </a:bodyPr>
          <a:lstStyle/>
          <a:p>
            <a:r>
              <a:rPr kumimoji="1" lang="ja-JP" altLang="en-US"/>
              <a:t>民、個人</a:t>
            </a:r>
          </a:p>
        </p:txBody>
      </p:sp>
    </p:spTree>
    <p:extLst>
      <p:ext uri="{BB962C8B-B14F-4D97-AF65-F5344CB8AC3E}">
        <p14:creationId xmlns:p14="http://schemas.microsoft.com/office/powerpoint/2010/main" val="35190323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スライド番号プレースホルダー 6"/>
          <p:cNvSpPr>
            <a:spLocks noGrp="1"/>
          </p:cNvSpPr>
          <p:nvPr>
            <p:ph type="sldNum" sz="quarter" idx="12"/>
          </p:nvPr>
        </p:nvSpPr>
        <p:spPr/>
        <p:txBody>
          <a:bodyPr/>
          <a:lstStyle/>
          <a:p>
            <a:fld id="{EEDB8509-CC2C-4EC7-9C2E-996B98B58898}" type="slidenum">
              <a:rPr kumimoji="1" lang="ja-JP" altLang="en-US" smtClean="0"/>
              <a:pPr/>
              <a:t>22</a:t>
            </a:fld>
            <a:endParaRPr kumimoji="1" lang="ja-JP" altLang="en-US"/>
          </a:p>
        </p:txBody>
      </p:sp>
      <p:sp>
        <p:nvSpPr>
          <p:cNvPr id="10" name="タイトル 1"/>
          <p:cNvSpPr>
            <a:spLocks noGrp="1"/>
          </p:cNvSpPr>
          <p:nvPr>
            <p:ph type="title"/>
          </p:nvPr>
        </p:nvSpPr>
        <p:spPr>
          <a:xfrm>
            <a:off x="251520" y="313813"/>
            <a:ext cx="8712968" cy="424732"/>
          </a:xfrm>
        </p:spPr>
        <p:txBody>
          <a:bodyPr/>
          <a:lstStyle/>
          <a:p>
            <a:r>
              <a:rPr lang="en-US" altLang="ja-JP" dirty="0">
                <a:latin typeface="+mn-ea"/>
                <a:ea typeface="+mn-ea"/>
              </a:rPr>
              <a:t>3.2 </a:t>
            </a:r>
            <a:r>
              <a:rPr lang="ja-JP" altLang="en-US">
                <a:latin typeface="+mn-ea"/>
                <a:ea typeface="+mn-ea"/>
              </a:rPr>
              <a:t>オープンデータ流サービス開発</a:t>
            </a:r>
            <a:endParaRPr kumimoji="1" lang="ja-JP" altLang="en-US" dirty="0">
              <a:latin typeface="+mn-ea"/>
              <a:ea typeface="+mn-ea"/>
            </a:endParaRPr>
          </a:p>
        </p:txBody>
      </p:sp>
      <p:sp>
        <p:nvSpPr>
          <p:cNvPr id="11" name="タイトル 1"/>
          <p:cNvSpPr txBox="1">
            <a:spLocks/>
          </p:cNvSpPr>
          <p:nvPr/>
        </p:nvSpPr>
        <p:spPr>
          <a:xfrm>
            <a:off x="251520" y="116632"/>
            <a:ext cx="8712968" cy="234159"/>
          </a:xfrm>
          <a:prstGeom prst="rect">
            <a:avLst/>
          </a:prstGeom>
        </p:spPr>
        <p:txBody>
          <a:bodyPr vert="horz" wrap="none" lIns="91440" tIns="45720" rIns="91440" bIns="45720" rtlCol="0" anchor="ctr">
            <a:normAutofit fontScale="92500" lnSpcReduction="10000"/>
          </a:bodyPr>
          <a:lstStyle>
            <a:lvl1pPr algn="l" defTabSz="914400" rtl="0" eaLnBrk="1" latinLnBrk="0" hangingPunct="1">
              <a:lnSpc>
                <a:spcPct val="90000"/>
              </a:lnSpc>
              <a:spcBef>
                <a:spcPct val="0"/>
              </a:spcBef>
              <a:buNone/>
              <a:defRPr kumimoji="1" lang="en-US" sz="2400" kern="1200" dirty="0">
                <a:solidFill>
                  <a:schemeClr val="tx1"/>
                </a:solidFill>
                <a:latin typeface="HGP創英角ｺﾞｼｯｸUB" panose="020B0900000000000000" pitchFamily="50" charset="-128"/>
                <a:ea typeface="HGP創英角ｺﾞｼｯｸUB" panose="020B0900000000000000" pitchFamily="50" charset="-128"/>
                <a:cs typeface="+mj-cs"/>
              </a:defRPr>
            </a:lvl1pPr>
          </a:lstStyle>
          <a:p>
            <a:r>
              <a:rPr lang="en-US" altLang="ja-JP" sz="1200" dirty="0">
                <a:latin typeface="+mn-ea"/>
                <a:ea typeface="+mn-ea"/>
              </a:rPr>
              <a:t>3.</a:t>
            </a:r>
            <a:r>
              <a:rPr lang="ja-JP" altLang="en-US" sz="1200">
                <a:latin typeface="+mn-ea"/>
                <a:ea typeface="+mn-ea"/>
              </a:rPr>
              <a:t>オープンデータの利活用</a:t>
            </a:r>
            <a:endParaRPr lang="ja-JP" altLang="en-US" sz="1200" dirty="0">
              <a:latin typeface="+mn-ea"/>
              <a:ea typeface="+mn-ea"/>
            </a:endParaRPr>
          </a:p>
        </p:txBody>
      </p:sp>
      <p:sp>
        <p:nvSpPr>
          <p:cNvPr id="9" name="正方形/長方形 8">
            <a:extLst>
              <a:ext uri="{FF2B5EF4-FFF2-40B4-BE49-F238E27FC236}">
                <a16:creationId xmlns:a16="http://schemas.microsoft.com/office/drawing/2014/main" id="{A30EBC00-D092-D340-8EC7-61A9BC914200}"/>
              </a:ext>
            </a:extLst>
          </p:cNvPr>
          <p:cNvSpPr/>
          <p:nvPr/>
        </p:nvSpPr>
        <p:spPr bwMode="auto">
          <a:xfrm>
            <a:off x="215901" y="836712"/>
            <a:ext cx="8748588" cy="873911"/>
          </a:xfrm>
          <a:prstGeom prst="rect">
            <a:avLst/>
          </a:prstGeom>
          <a:solidFill>
            <a:schemeClr val="accent4">
              <a:lumMod val="40000"/>
              <a:lumOff val="60000"/>
              <a:alpha val="46000"/>
            </a:schemeClr>
          </a:solidFill>
          <a:ln w="6350">
            <a:noFill/>
            <a:miter lim="800000"/>
            <a:headEnd/>
            <a:tailEnd/>
          </a:ln>
          <a:extLst/>
        </p:spPr>
        <p:txBody>
          <a:bodyPr wrap="square" rtlCol="0" anchor="ctr" anchorCtr="0"/>
          <a:lstStyle/>
          <a:p>
            <a:pPr>
              <a:lnSpc>
                <a:spcPct val="100000"/>
              </a:lnSpc>
            </a:pPr>
            <a:r>
              <a:rPr kumimoji="1" lang="ja-JP" altLang="en-US" sz="2000">
                <a:solidFill>
                  <a:srgbClr val="000000"/>
                </a:solidFill>
                <a:latin typeface="Meiryo UI" panose="020B0604030504040204" pitchFamily="50" charset="-128"/>
                <a:ea typeface="Meiryo UI" panose="020B0604030504040204" pitchFamily="50" charset="-128"/>
                <a:cs typeface="Meiryo UI" panose="020B0604030504040204" pitchFamily="50" charset="-128"/>
              </a:rPr>
              <a:t>さまざまなオープンデータを集めたデータプラットフォームなどの新しいサービスが生まれます</a:t>
            </a:r>
          </a:p>
        </p:txBody>
      </p:sp>
      <p:sp>
        <p:nvSpPr>
          <p:cNvPr id="15" name="円/楕円 14">
            <a:extLst>
              <a:ext uri="{FF2B5EF4-FFF2-40B4-BE49-F238E27FC236}">
                <a16:creationId xmlns:a16="http://schemas.microsoft.com/office/drawing/2014/main" id="{B2124F09-CFCD-6B47-92A2-24DB0FECB5D6}"/>
              </a:ext>
            </a:extLst>
          </p:cNvPr>
          <p:cNvSpPr/>
          <p:nvPr/>
        </p:nvSpPr>
        <p:spPr>
          <a:xfrm>
            <a:off x="4723285" y="3660688"/>
            <a:ext cx="1368152" cy="1368152"/>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a:solidFill>
                  <a:schemeClr val="bg1"/>
                </a:solidFill>
              </a:rPr>
              <a:t>プラットフォーム</a:t>
            </a:r>
          </a:p>
        </p:txBody>
      </p:sp>
      <p:sp>
        <p:nvSpPr>
          <p:cNvPr id="16" name="右矢印 15">
            <a:extLst>
              <a:ext uri="{FF2B5EF4-FFF2-40B4-BE49-F238E27FC236}">
                <a16:creationId xmlns:a16="http://schemas.microsoft.com/office/drawing/2014/main" id="{52743AAD-C332-5241-91AB-F372C7AD0559}"/>
              </a:ext>
            </a:extLst>
          </p:cNvPr>
          <p:cNvSpPr/>
          <p:nvPr/>
        </p:nvSpPr>
        <p:spPr>
          <a:xfrm rot="20886756">
            <a:off x="3512763" y="4349911"/>
            <a:ext cx="1221503" cy="442039"/>
          </a:xfrm>
          <a:prstGeom prst="rightArrow">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右矢印 16">
            <a:extLst>
              <a:ext uri="{FF2B5EF4-FFF2-40B4-BE49-F238E27FC236}">
                <a16:creationId xmlns:a16="http://schemas.microsoft.com/office/drawing/2014/main" id="{4FBA6546-7E7F-D144-9289-43990A17E964}"/>
              </a:ext>
            </a:extLst>
          </p:cNvPr>
          <p:cNvSpPr/>
          <p:nvPr/>
        </p:nvSpPr>
        <p:spPr>
          <a:xfrm>
            <a:off x="1626941" y="2516042"/>
            <a:ext cx="865931" cy="490837"/>
          </a:xfrm>
          <a:prstGeom prst="right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円/楕円 21">
            <a:extLst>
              <a:ext uri="{FF2B5EF4-FFF2-40B4-BE49-F238E27FC236}">
                <a16:creationId xmlns:a16="http://schemas.microsoft.com/office/drawing/2014/main" id="{54AF9F93-86C7-7D4E-92D1-A629A55F1697}"/>
              </a:ext>
            </a:extLst>
          </p:cNvPr>
          <p:cNvSpPr/>
          <p:nvPr/>
        </p:nvSpPr>
        <p:spPr>
          <a:xfrm>
            <a:off x="2572070" y="2292654"/>
            <a:ext cx="944581" cy="944581"/>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400" b="1">
                <a:solidFill>
                  <a:schemeClr val="bg1"/>
                </a:solidFill>
              </a:rPr>
              <a:t>オープンデータ</a:t>
            </a:r>
          </a:p>
        </p:txBody>
      </p:sp>
      <p:sp>
        <p:nvSpPr>
          <p:cNvPr id="24" name="右矢印 23">
            <a:extLst>
              <a:ext uri="{FF2B5EF4-FFF2-40B4-BE49-F238E27FC236}">
                <a16:creationId xmlns:a16="http://schemas.microsoft.com/office/drawing/2014/main" id="{3E1BA51A-411E-404C-8CF0-DC3694AB9C06}"/>
              </a:ext>
            </a:extLst>
          </p:cNvPr>
          <p:cNvSpPr/>
          <p:nvPr/>
        </p:nvSpPr>
        <p:spPr>
          <a:xfrm rot="20095317" flipV="1">
            <a:off x="3480916" y="4992511"/>
            <a:ext cx="1507790" cy="442039"/>
          </a:xfrm>
          <a:prstGeom prst="rightArrow">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右矢印 24">
            <a:extLst>
              <a:ext uri="{FF2B5EF4-FFF2-40B4-BE49-F238E27FC236}">
                <a16:creationId xmlns:a16="http://schemas.microsoft.com/office/drawing/2014/main" id="{043851D7-4737-E44F-AB1F-67FB88E19D30}"/>
              </a:ext>
            </a:extLst>
          </p:cNvPr>
          <p:cNvSpPr/>
          <p:nvPr/>
        </p:nvSpPr>
        <p:spPr>
          <a:xfrm rot="1021602" flipV="1">
            <a:off x="3534041" y="3769578"/>
            <a:ext cx="1221503" cy="442039"/>
          </a:xfrm>
          <a:prstGeom prst="rightArrow">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右矢印 25">
            <a:extLst>
              <a:ext uri="{FF2B5EF4-FFF2-40B4-BE49-F238E27FC236}">
                <a16:creationId xmlns:a16="http://schemas.microsoft.com/office/drawing/2014/main" id="{ED0DBDD8-2853-3547-9722-81CFA938A166}"/>
              </a:ext>
            </a:extLst>
          </p:cNvPr>
          <p:cNvSpPr/>
          <p:nvPr/>
        </p:nvSpPr>
        <p:spPr>
          <a:xfrm rot="1734900" flipV="1">
            <a:off x="3418635" y="3117893"/>
            <a:ext cx="1507790" cy="442039"/>
          </a:xfrm>
          <a:prstGeom prst="rightArrow">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円/楕円 28">
            <a:extLst>
              <a:ext uri="{FF2B5EF4-FFF2-40B4-BE49-F238E27FC236}">
                <a16:creationId xmlns:a16="http://schemas.microsoft.com/office/drawing/2014/main" id="{062E1A62-1DA5-C342-8289-9244ABF5C5E7}"/>
              </a:ext>
            </a:extLst>
          </p:cNvPr>
          <p:cNvSpPr/>
          <p:nvPr/>
        </p:nvSpPr>
        <p:spPr>
          <a:xfrm>
            <a:off x="2572070" y="3289333"/>
            <a:ext cx="944581" cy="944581"/>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400" b="1">
                <a:solidFill>
                  <a:schemeClr val="bg1"/>
                </a:solidFill>
              </a:rPr>
              <a:t>オープンデータ</a:t>
            </a:r>
          </a:p>
        </p:txBody>
      </p:sp>
      <p:sp>
        <p:nvSpPr>
          <p:cNvPr id="31" name="円/楕円 30">
            <a:extLst>
              <a:ext uri="{FF2B5EF4-FFF2-40B4-BE49-F238E27FC236}">
                <a16:creationId xmlns:a16="http://schemas.microsoft.com/office/drawing/2014/main" id="{704EA7FB-AE52-A142-BBBC-7B7B9739C8BC}"/>
              </a:ext>
            </a:extLst>
          </p:cNvPr>
          <p:cNvSpPr/>
          <p:nvPr/>
        </p:nvSpPr>
        <p:spPr>
          <a:xfrm>
            <a:off x="2585182" y="5291404"/>
            <a:ext cx="944581" cy="944581"/>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400" b="1">
                <a:solidFill>
                  <a:schemeClr val="bg1"/>
                </a:solidFill>
              </a:rPr>
              <a:t>オープンデータ</a:t>
            </a:r>
          </a:p>
        </p:txBody>
      </p:sp>
      <p:sp>
        <p:nvSpPr>
          <p:cNvPr id="36" name="円/楕円 35">
            <a:extLst>
              <a:ext uri="{FF2B5EF4-FFF2-40B4-BE49-F238E27FC236}">
                <a16:creationId xmlns:a16="http://schemas.microsoft.com/office/drawing/2014/main" id="{387E628C-677C-0942-9DAB-78C8F4A7E3E6}"/>
              </a:ext>
            </a:extLst>
          </p:cNvPr>
          <p:cNvSpPr/>
          <p:nvPr/>
        </p:nvSpPr>
        <p:spPr>
          <a:xfrm>
            <a:off x="618750" y="2293981"/>
            <a:ext cx="944581" cy="94458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a:solidFill>
                  <a:schemeClr val="bg1"/>
                </a:solidFill>
              </a:rPr>
              <a:t>行政</a:t>
            </a:r>
          </a:p>
        </p:txBody>
      </p:sp>
      <p:sp>
        <p:nvSpPr>
          <p:cNvPr id="37" name="円/楕円 36">
            <a:extLst>
              <a:ext uri="{FF2B5EF4-FFF2-40B4-BE49-F238E27FC236}">
                <a16:creationId xmlns:a16="http://schemas.microsoft.com/office/drawing/2014/main" id="{F63F2242-AE92-1640-B420-5D81C338753D}"/>
              </a:ext>
            </a:extLst>
          </p:cNvPr>
          <p:cNvSpPr/>
          <p:nvPr/>
        </p:nvSpPr>
        <p:spPr>
          <a:xfrm>
            <a:off x="618750" y="3290660"/>
            <a:ext cx="944581" cy="94458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a:solidFill>
                  <a:schemeClr val="bg1"/>
                </a:solidFill>
              </a:rPr>
              <a:t>行政</a:t>
            </a:r>
          </a:p>
        </p:txBody>
      </p:sp>
      <p:sp>
        <p:nvSpPr>
          <p:cNvPr id="38" name="円/楕円 37">
            <a:extLst>
              <a:ext uri="{FF2B5EF4-FFF2-40B4-BE49-F238E27FC236}">
                <a16:creationId xmlns:a16="http://schemas.microsoft.com/office/drawing/2014/main" id="{B2266967-43F1-F64D-9A59-D8C5CE13E46B}"/>
              </a:ext>
            </a:extLst>
          </p:cNvPr>
          <p:cNvSpPr/>
          <p:nvPr/>
        </p:nvSpPr>
        <p:spPr>
          <a:xfrm>
            <a:off x="611560" y="4288099"/>
            <a:ext cx="944581" cy="94458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a:solidFill>
                  <a:schemeClr val="bg1"/>
                </a:solidFill>
              </a:rPr>
              <a:t>行政</a:t>
            </a:r>
          </a:p>
        </p:txBody>
      </p:sp>
      <p:sp>
        <p:nvSpPr>
          <p:cNvPr id="39" name="円/楕円 38">
            <a:extLst>
              <a:ext uri="{FF2B5EF4-FFF2-40B4-BE49-F238E27FC236}">
                <a16:creationId xmlns:a16="http://schemas.microsoft.com/office/drawing/2014/main" id="{AC0B1D71-37B0-7848-883E-88BA90B9D1B1}"/>
              </a:ext>
            </a:extLst>
          </p:cNvPr>
          <p:cNvSpPr/>
          <p:nvPr/>
        </p:nvSpPr>
        <p:spPr>
          <a:xfrm>
            <a:off x="631862" y="5292731"/>
            <a:ext cx="944581" cy="94458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a:solidFill>
                  <a:schemeClr val="bg1"/>
                </a:solidFill>
              </a:rPr>
              <a:t>行政</a:t>
            </a:r>
          </a:p>
        </p:txBody>
      </p:sp>
      <p:sp>
        <p:nvSpPr>
          <p:cNvPr id="40" name="右矢印 39">
            <a:extLst>
              <a:ext uri="{FF2B5EF4-FFF2-40B4-BE49-F238E27FC236}">
                <a16:creationId xmlns:a16="http://schemas.microsoft.com/office/drawing/2014/main" id="{43EE668D-FDDB-A64F-BF3F-430660D34C91}"/>
              </a:ext>
            </a:extLst>
          </p:cNvPr>
          <p:cNvSpPr/>
          <p:nvPr/>
        </p:nvSpPr>
        <p:spPr>
          <a:xfrm>
            <a:off x="1626941" y="3516672"/>
            <a:ext cx="865931" cy="490837"/>
          </a:xfrm>
          <a:prstGeom prst="right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右矢印 40">
            <a:extLst>
              <a:ext uri="{FF2B5EF4-FFF2-40B4-BE49-F238E27FC236}">
                <a16:creationId xmlns:a16="http://schemas.microsoft.com/office/drawing/2014/main" id="{A41A5322-F25F-B042-8B67-B5B2089BE28C}"/>
              </a:ext>
            </a:extLst>
          </p:cNvPr>
          <p:cNvSpPr/>
          <p:nvPr/>
        </p:nvSpPr>
        <p:spPr>
          <a:xfrm>
            <a:off x="1626941" y="4545485"/>
            <a:ext cx="865931" cy="490837"/>
          </a:xfrm>
          <a:prstGeom prst="right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右矢印 41">
            <a:extLst>
              <a:ext uri="{FF2B5EF4-FFF2-40B4-BE49-F238E27FC236}">
                <a16:creationId xmlns:a16="http://schemas.microsoft.com/office/drawing/2014/main" id="{BB5EB47F-0D33-7944-89EB-2CD74C16E5B4}"/>
              </a:ext>
            </a:extLst>
          </p:cNvPr>
          <p:cNvSpPr/>
          <p:nvPr/>
        </p:nvSpPr>
        <p:spPr>
          <a:xfrm>
            <a:off x="1626941" y="5546115"/>
            <a:ext cx="865931" cy="490837"/>
          </a:xfrm>
          <a:prstGeom prst="right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円/楕円 33">
            <a:extLst>
              <a:ext uri="{FF2B5EF4-FFF2-40B4-BE49-F238E27FC236}">
                <a16:creationId xmlns:a16="http://schemas.microsoft.com/office/drawing/2014/main" id="{459093D6-FFA7-0742-BA3A-578C978E33BA}"/>
              </a:ext>
            </a:extLst>
          </p:cNvPr>
          <p:cNvSpPr/>
          <p:nvPr/>
        </p:nvSpPr>
        <p:spPr>
          <a:xfrm>
            <a:off x="7387581" y="3717032"/>
            <a:ext cx="1368152" cy="1368152"/>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a:solidFill>
                  <a:schemeClr val="bg1"/>
                </a:solidFill>
              </a:rPr>
              <a:t>市民</a:t>
            </a:r>
          </a:p>
        </p:txBody>
      </p:sp>
      <p:sp>
        <p:nvSpPr>
          <p:cNvPr id="35" name="右矢印 34">
            <a:extLst>
              <a:ext uri="{FF2B5EF4-FFF2-40B4-BE49-F238E27FC236}">
                <a16:creationId xmlns:a16="http://schemas.microsoft.com/office/drawing/2014/main" id="{164449AD-6D85-5247-A813-444F6E8E7DFD}"/>
              </a:ext>
            </a:extLst>
          </p:cNvPr>
          <p:cNvSpPr/>
          <p:nvPr/>
        </p:nvSpPr>
        <p:spPr>
          <a:xfrm>
            <a:off x="6166078" y="4013541"/>
            <a:ext cx="1221503" cy="648072"/>
          </a:xfrm>
          <a:prstGeom prst="rightArrow">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円/楕円 26">
            <a:extLst>
              <a:ext uri="{FF2B5EF4-FFF2-40B4-BE49-F238E27FC236}">
                <a16:creationId xmlns:a16="http://schemas.microsoft.com/office/drawing/2014/main" id="{D95B2757-6FB5-0847-8B76-77DBFE7F5697}"/>
              </a:ext>
            </a:extLst>
          </p:cNvPr>
          <p:cNvSpPr/>
          <p:nvPr/>
        </p:nvSpPr>
        <p:spPr>
          <a:xfrm>
            <a:off x="2568198" y="4304026"/>
            <a:ext cx="944581" cy="944581"/>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400" b="1">
                <a:solidFill>
                  <a:schemeClr val="bg1"/>
                </a:solidFill>
              </a:rPr>
              <a:t>オープンデータ</a:t>
            </a:r>
          </a:p>
        </p:txBody>
      </p:sp>
    </p:spTree>
    <p:extLst>
      <p:ext uri="{BB962C8B-B14F-4D97-AF65-F5344CB8AC3E}">
        <p14:creationId xmlns:p14="http://schemas.microsoft.com/office/powerpoint/2010/main" val="8613197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スライド番号プレースホルダー 6"/>
          <p:cNvSpPr>
            <a:spLocks noGrp="1"/>
          </p:cNvSpPr>
          <p:nvPr>
            <p:ph type="sldNum" sz="quarter" idx="12"/>
          </p:nvPr>
        </p:nvSpPr>
        <p:spPr/>
        <p:txBody>
          <a:bodyPr/>
          <a:lstStyle/>
          <a:p>
            <a:fld id="{EEDB8509-CC2C-4EC7-9C2E-996B98B58898}" type="slidenum">
              <a:rPr kumimoji="1" lang="ja-JP" altLang="en-US" smtClean="0"/>
              <a:pPr/>
              <a:t>23</a:t>
            </a:fld>
            <a:endParaRPr kumimoji="1" lang="ja-JP" altLang="en-US"/>
          </a:p>
        </p:txBody>
      </p:sp>
      <p:sp>
        <p:nvSpPr>
          <p:cNvPr id="10" name="タイトル 1"/>
          <p:cNvSpPr>
            <a:spLocks noGrp="1"/>
          </p:cNvSpPr>
          <p:nvPr>
            <p:ph type="title"/>
          </p:nvPr>
        </p:nvSpPr>
        <p:spPr>
          <a:xfrm>
            <a:off x="251520" y="313813"/>
            <a:ext cx="8712968" cy="424732"/>
          </a:xfrm>
        </p:spPr>
        <p:txBody>
          <a:bodyPr/>
          <a:lstStyle/>
          <a:p>
            <a:r>
              <a:rPr lang="en-US" altLang="ja-JP" dirty="0">
                <a:latin typeface="+mn-ea"/>
                <a:ea typeface="+mn-ea"/>
              </a:rPr>
              <a:t>3.2 </a:t>
            </a:r>
            <a:r>
              <a:rPr lang="ja-JP" altLang="en-US">
                <a:latin typeface="+mn-ea"/>
                <a:ea typeface="+mn-ea"/>
              </a:rPr>
              <a:t>オープンデータ流サービス開発</a:t>
            </a:r>
            <a:endParaRPr kumimoji="1" lang="ja-JP" altLang="en-US" dirty="0">
              <a:latin typeface="+mn-ea"/>
              <a:ea typeface="+mn-ea"/>
            </a:endParaRPr>
          </a:p>
        </p:txBody>
      </p:sp>
      <p:sp>
        <p:nvSpPr>
          <p:cNvPr id="11" name="タイトル 1"/>
          <p:cNvSpPr txBox="1">
            <a:spLocks/>
          </p:cNvSpPr>
          <p:nvPr/>
        </p:nvSpPr>
        <p:spPr>
          <a:xfrm>
            <a:off x="251520" y="116632"/>
            <a:ext cx="8712968" cy="234159"/>
          </a:xfrm>
          <a:prstGeom prst="rect">
            <a:avLst/>
          </a:prstGeom>
        </p:spPr>
        <p:txBody>
          <a:bodyPr vert="horz" wrap="none" lIns="91440" tIns="45720" rIns="91440" bIns="45720" rtlCol="0" anchor="ctr">
            <a:normAutofit fontScale="92500" lnSpcReduction="10000"/>
          </a:bodyPr>
          <a:lstStyle>
            <a:lvl1pPr algn="l" defTabSz="914400" rtl="0" eaLnBrk="1" latinLnBrk="0" hangingPunct="1">
              <a:lnSpc>
                <a:spcPct val="90000"/>
              </a:lnSpc>
              <a:spcBef>
                <a:spcPct val="0"/>
              </a:spcBef>
              <a:buNone/>
              <a:defRPr kumimoji="1" lang="en-US" sz="2400" kern="1200" dirty="0">
                <a:solidFill>
                  <a:schemeClr val="tx1"/>
                </a:solidFill>
                <a:latin typeface="HGP創英角ｺﾞｼｯｸUB" panose="020B0900000000000000" pitchFamily="50" charset="-128"/>
                <a:ea typeface="HGP創英角ｺﾞｼｯｸUB" panose="020B0900000000000000" pitchFamily="50" charset="-128"/>
                <a:cs typeface="+mj-cs"/>
              </a:defRPr>
            </a:lvl1pPr>
          </a:lstStyle>
          <a:p>
            <a:r>
              <a:rPr lang="en-US" altLang="ja-JP" sz="1200" dirty="0">
                <a:latin typeface="+mn-ea"/>
                <a:ea typeface="+mn-ea"/>
              </a:rPr>
              <a:t>3.</a:t>
            </a:r>
            <a:r>
              <a:rPr lang="ja-JP" altLang="en-US" sz="1200">
                <a:latin typeface="+mn-ea"/>
                <a:ea typeface="+mn-ea"/>
              </a:rPr>
              <a:t>オープンデータの利活用</a:t>
            </a:r>
            <a:endParaRPr lang="ja-JP" altLang="en-US" sz="1200" dirty="0">
              <a:latin typeface="+mn-ea"/>
              <a:ea typeface="+mn-ea"/>
            </a:endParaRPr>
          </a:p>
        </p:txBody>
      </p:sp>
      <p:sp>
        <p:nvSpPr>
          <p:cNvPr id="9" name="正方形/長方形 8">
            <a:extLst>
              <a:ext uri="{FF2B5EF4-FFF2-40B4-BE49-F238E27FC236}">
                <a16:creationId xmlns:a16="http://schemas.microsoft.com/office/drawing/2014/main" id="{A30EBC00-D092-D340-8EC7-61A9BC914200}"/>
              </a:ext>
            </a:extLst>
          </p:cNvPr>
          <p:cNvSpPr/>
          <p:nvPr/>
        </p:nvSpPr>
        <p:spPr bwMode="auto">
          <a:xfrm>
            <a:off x="215901" y="836712"/>
            <a:ext cx="8748588" cy="873911"/>
          </a:xfrm>
          <a:prstGeom prst="rect">
            <a:avLst/>
          </a:prstGeom>
          <a:solidFill>
            <a:schemeClr val="accent4">
              <a:lumMod val="40000"/>
              <a:lumOff val="60000"/>
              <a:alpha val="46000"/>
            </a:schemeClr>
          </a:solidFill>
          <a:ln w="6350">
            <a:noFill/>
            <a:miter lim="800000"/>
            <a:headEnd/>
            <a:tailEnd/>
          </a:ln>
          <a:extLst/>
        </p:spPr>
        <p:txBody>
          <a:bodyPr wrap="square" rtlCol="0" anchor="ctr" anchorCtr="0"/>
          <a:lstStyle/>
          <a:p>
            <a:pPr>
              <a:lnSpc>
                <a:spcPct val="100000"/>
              </a:lnSpc>
            </a:pPr>
            <a:r>
              <a:rPr kumimoji="1" lang="ja-JP" altLang="en-US" sz="2000">
                <a:solidFill>
                  <a:srgbClr val="000000"/>
                </a:solidFill>
                <a:latin typeface="Meiryo UI" panose="020B0604030504040204" pitchFamily="50" charset="-128"/>
                <a:ea typeface="Meiryo UI" panose="020B0604030504040204" pitchFamily="50" charset="-128"/>
                <a:cs typeface="Meiryo UI" panose="020B0604030504040204" pitchFamily="50" charset="-128"/>
              </a:rPr>
              <a:t>オープンなデータプラットフォームによって、さらに多様なサービスが生まれます</a:t>
            </a:r>
          </a:p>
        </p:txBody>
      </p:sp>
      <p:sp>
        <p:nvSpPr>
          <p:cNvPr id="15" name="円/楕円 14">
            <a:extLst>
              <a:ext uri="{FF2B5EF4-FFF2-40B4-BE49-F238E27FC236}">
                <a16:creationId xmlns:a16="http://schemas.microsoft.com/office/drawing/2014/main" id="{B2124F09-CFCD-6B47-92A2-24DB0FECB5D6}"/>
              </a:ext>
            </a:extLst>
          </p:cNvPr>
          <p:cNvSpPr/>
          <p:nvPr/>
        </p:nvSpPr>
        <p:spPr>
          <a:xfrm>
            <a:off x="4723285" y="3660688"/>
            <a:ext cx="1368152" cy="1368152"/>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a:solidFill>
                  <a:schemeClr val="bg1"/>
                </a:solidFill>
              </a:rPr>
              <a:t>プラットフォーム</a:t>
            </a:r>
          </a:p>
        </p:txBody>
      </p:sp>
      <p:sp>
        <p:nvSpPr>
          <p:cNvPr id="16" name="右矢印 15">
            <a:extLst>
              <a:ext uri="{FF2B5EF4-FFF2-40B4-BE49-F238E27FC236}">
                <a16:creationId xmlns:a16="http://schemas.microsoft.com/office/drawing/2014/main" id="{52743AAD-C332-5241-91AB-F372C7AD0559}"/>
              </a:ext>
            </a:extLst>
          </p:cNvPr>
          <p:cNvSpPr/>
          <p:nvPr/>
        </p:nvSpPr>
        <p:spPr>
          <a:xfrm rot="20886756">
            <a:off x="3512763" y="4349911"/>
            <a:ext cx="1221503" cy="442039"/>
          </a:xfrm>
          <a:prstGeom prst="rightArrow">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右矢印 16">
            <a:extLst>
              <a:ext uri="{FF2B5EF4-FFF2-40B4-BE49-F238E27FC236}">
                <a16:creationId xmlns:a16="http://schemas.microsoft.com/office/drawing/2014/main" id="{4FBA6546-7E7F-D144-9289-43990A17E964}"/>
              </a:ext>
            </a:extLst>
          </p:cNvPr>
          <p:cNvSpPr/>
          <p:nvPr/>
        </p:nvSpPr>
        <p:spPr>
          <a:xfrm>
            <a:off x="1626941" y="2516042"/>
            <a:ext cx="865931" cy="490837"/>
          </a:xfrm>
          <a:prstGeom prst="right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円/楕円 21">
            <a:extLst>
              <a:ext uri="{FF2B5EF4-FFF2-40B4-BE49-F238E27FC236}">
                <a16:creationId xmlns:a16="http://schemas.microsoft.com/office/drawing/2014/main" id="{54AF9F93-86C7-7D4E-92D1-A629A55F1697}"/>
              </a:ext>
            </a:extLst>
          </p:cNvPr>
          <p:cNvSpPr/>
          <p:nvPr/>
        </p:nvSpPr>
        <p:spPr>
          <a:xfrm>
            <a:off x="2572070" y="2292654"/>
            <a:ext cx="944581" cy="944581"/>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400" b="1">
                <a:solidFill>
                  <a:schemeClr val="bg1"/>
                </a:solidFill>
              </a:rPr>
              <a:t>オープンデータ</a:t>
            </a:r>
          </a:p>
        </p:txBody>
      </p:sp>
      <p:sp>
        <p:nvSpPr>
          <p:cNvPr id="24" name="右矢印 23">
            <a:extLst>
              <a:ext uri="{FF2B5EF4-FFF2-40B4-BE49-F238E27FC236}">
                <a16:creationId xmlns:a16="http://schemas.microsoft.com/office/drawing/2014/main" id="{3E1BA51A-411E-404C-8CF0-DC3694AB9C06}"/>
              </a:ext>
            </a:extLst>
          </p:cNvPr>
          <p:cNvSpPr/>
          <p:nvPr/>
        </p:nvSpPr>
        <p:spPr>
          <a:xfrm rot="20095317" flipV="1">
            <a:off x="3480916" y="4992511"/>
            <a:ext cx="1507790" cy="442039"/>
          </a:xfrm>
          <a:prstGeom prst="rightArrow">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右矢印 24">
            <a:extLst>
              <a:ext uri="{FF2B5EF4-FFF2-40B4-BE49-F238E27FC236}">
                <a16:creationId xmlns:a16="http://schemas.microsoft.com/office/drawing/2014/main" id="{043851D7-4737-E44F-AB1F-67FB88E19D30}"/>
              </a:ext>
            </a:extLst>
          </p:cNvPr>
          <p:cNvSpPr/>
          <p:nvPr/>
        </p:nvSpPr>
        <p:spPr>
          <a:xfrm rot="1021602" flipV="1">
            <a:off x="3534041" y="3769578"/>
            <a:ext cx="1221503" cy="442039"/>
          </a:xfrm>
          <a:prstGeom prst="rightArrow">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右矢印 25">
            <a:extLst>
              <a:ext uri="{FF2B5EF4-FFF2-40B4-BE49-F238E27FC236}">
                <a16:creationId xmlns:a16="http://schemas.microsoft.com/office/drawing/2014/main" id="{ED0DBDD8-2853-3547-9722-81CFA938A166}"/>
              </a:ext>
            </a:extLst>
          </p:cNvPr>
          <p:cNvSpPr/>
          <p:nvPr/>
        </p:nvSpPr>
        <p:spPr>
          <a:xfrm rot="1734900" flipV="1">
            <a:off x="3418635" y="3117893"/>
            <a:ext cx="1507790" cy="442039"/>
          </a:xfrm>
          <a:prstGeom prst="rightArrow">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円/楕円 29">
            <a:extLst>
              <a:ext uri="{FF2B5EF4-FFF2-40B4-BE49-F238E27FC236}">
                <a16:creationId xmlns:a16="http://schemas.microsoft.com/office/drawing/2014/main" id="{9C9A9058-33F9-6348-8F6C-C5F6300EE181}"/>
              </a:ext>
            </a:extLst>
          </p:cNvPr>
          <p:cNvSpPr/>
          <p:nvPr/>
        </p:nvSpPr>
        <p:spPr>
          <a:xfrm>
            <a:off x="2564880" y="4286772"/>
            <a:ext cx="944581" cy="944581"/>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400" b="1">
                <a:solidFill>
                  <a:schemeClr val="bg1"/>
                </a:solidFill>
              </a:rPr>
              <a:t>オープンデータ</a:t>
            </a:r>
          </a:p>
        </p:txBody>
      </p:sp>
      <p:sp>
        <p:nvSpPr>
          <p:cNvPr id="31" name="円/楕円 30">
            <a:extLst>
              <a:ext uri="{FF2B5EF4-FFF2-40B4-BE49-F238E27FC236}">
                <a16:creationId xmlns:a16="http://schemas.microsoft.com/office/drawing/2014/main" id="{704EA7FB-AE52-A142-BBBC-7B7B9739C8BC}"/>
              </a:ext>
            </a:extLst>
          </p:cNvPr>
          <p:cNvSpPr/>
          <p:nvPr/>
        </p:nvSpPr>
        <p:spPr>
          <a:xfrm>
            <a:off x="2585182" y="5291404"/>
            <a:ext cx="944581" cy="944581"/>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400" b="1">
                <a:solidFill>
                  <a:schemeClr val="bg1"/>
                </a:solidFill>
              </a:rPr>
              <a:t>オープンデータ</a:t>
            </a:r>
          </a:p>
        </p:txBody>
      </p:sp>
      <p:sp>
        <p:nvSpPr>
          <p:cNvPr id="36" name="円/楕円 35">
            <a:extLst>
              <a:ext uri="{FF2B5EF4-FFF2-40B4-BE49-F238E27FC236}">
                <a16:creationId xmlns:a16="http://schemas.microsoft.com/office/drawing/2014/main" id="{387E628C-677C-0942-9DAB-78C8F4A7E3E6}"/>
              </a:ext>
            </a:extLst>
          </p:cNvPr>
          <p:cNvSpPr/>
          <p:nvPr/>
        </p:nvSpPr>
        <p:spPr>
          <a:xfrm>
            <a:off x="618750" y="2293981"/>
            <a:ext cx="944581" cy="94458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a:solidFill>
                  <a:schemeClr val="bg1"/>
                </a:solidFill>
              </a:rPr>
              <a:t>行政</a:t>
            </a:r>
          </a:p>
        </p:txBody>
      </p:sp>
      <p:sp>
        <p:nvSpPr>
          <p:cNvPr id="37" name="円/楕円 36">
            <a:extLst>
              <a:ext uri="{FF2B5EF4-FFF2-40B4-BE49-F238E27FC236}">
                <a16:creationId xmlns:a16="http://schemas.microsoft.com/office/drawing/2014/main" id="{F63F2242-AE92-1640-B420-5D81C338753D}"/>
              </a:ext>
            </a:extLst>
          </p:cNvPr>
          <p:cNvSpPr/>
          <p:nvPr/>
        </p:nvSpPr>
        <p:spPr>
          <a:xfrm>
            <a:off x="618750" y="3290660"/>
            <a:ext cx="944581" cy="94458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a:solidFill>
                  <a:schemeClr val="bg1"/>
                </a:solidFill>
              </a:rPr>
              <a:t>行政</a:t>
            </a:r>
          </a:p>
        </p:txBody>
      </p:sp>
      <p:sp>
        <p:nvSpPr>
          <p:cNvPr id="38" name="円/楕円 37">
            <a:extLst>
              <a:ext uri="{FF2B5EF4-FFF2-40B4-BE49-F238E27FC236}">
                <a16:creationId xmlns:a16="http://schemas.microsoft.com/office/drawing/2014/main" id="{B2266967-43F1-F64D-9A59-D8C5CE13E46B}"/>
              </a:ext>
            </a:extLst>
          </p:cNvPr>
          <p:cNvSpPr/>
          <p:nvPr/>
        </p:nvSpPr>
        <p:spPr>
          <a:xfrm>
            <a:off x="611560" y="4288099"/>
            <a:ext cx="944581" cy="94458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a:solidFill>
                  <a:schemeClr val="bg1"/>
                </a:solidFill>
              </a:rPr>
              <a:t>行政</a:t>
            </a:r>
          </a:p>
        </p:txBody>
      </p:sp>
      <p:sp>
        <p:nvSpPr>
          <p:cNvPr id="39" name="円/楕円 38">
            <a:extLst>
              <a:ext uri="{FF2B5EF4-FFF2-40B4-BE49-F238E27FC236}">
                <a16:creationId xmlns:a16="http://schemas.microsoft.com/office/drawing/2014/main" id="{AC0B1D71-37B0-7848-883E-88BA90B9D1B1}"/>
              </a:ext>
            </a:extLst>
          </p:cNvPr>
          <p:cNvSpPr/>
          <p:nvPr/>
        </p:nvSpPr>
        <p:spPr>
          <a:xfrm>
            <a:off x="631862" y="5292731"/>
            <a:ext cx="944581" cy="94458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a:solidFill>
                  <a:schemeClr val="bg1"/>
                </a:solidFill>
              </a:rPr>
              <a:t>行政</a:t>
            </a:r>
          </a:p>
        </p:txBody>
      </p:sp>
      <p:sp>
        <p:nvSpPr>
          <p:cNvPr id="40" name="右矢印 39">
            <a:extLst>
              <a:ext uri="{FF2B5EF4-FFF2-40B4-BE49-F238E27FC236}">
                <a16:creationId xmlns:a16="http://schemas.microsoft.com/office/drawing/2014/main" id="{43EE668D-FDDB-A64F-BF3F-430660D34C91}"/>
              </a:ext>
            </a:extLst>
          </p:cNvPr>
          <p:cNvSpPr/>
          <p:nvPr/>
        </p:nvSpPr>
        <p:spPr>
          <a:xfrm>
            <a:off x="1626941" y="3516672"/>
            <a:ext cx="865931" cy="490837"/>
          </a:xfrm>
          <a:prstGeom prst="right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右矢印 40">
            <a:extLst>
              <a:ext uri="{FF2B5EF4-FFF2-40B4-BE49-F238E27FC236}">
                <a16:creationId xmlns:a16="http://schemas.microsoft.com/office/drawing/2014/main" id="{A41A5322-F25F-B042-8B67-B5B2089BE28C}"/>
              </a:ext>
            </a:extLst>
          </p:cNvPr>
          <p:cNvSpPr/>
          <p:nvPr/>
        </p:nvSpPr>
        <p:spPr>
          <a:xfrm>
            <a:off x="1626941" y="4545485"/>
            <a:ext cx="865931" cy="490837"/>
          </a:xfrm>
          <a:prstGeom prst="right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右矢印 41">
            <a:extLst>
              <a:ext uri="{FF2B5EF4-FFF2-40B4-BE49-F238E27FC236}">
                <a16:creationId xmlns:a16="http://schemas.microsoft.com/office/drawing/2014/main" id="{BB5EB47F-0D33-7944-89EB-2CD74C16E5B4}"/>
              </a:ext>
            </a:extLst>
          </p:cNvPr>
          <p:cNvSpPr/>
          <p:nvPr/>
        </p:nvSpPr>
        <p:spPr>
          <a:xfrm>
            <a:off x="1626941" y="5546115"/>
            <a:ext cx="865931" cy="490837"/>
          </a:xfrm>
          <a:prstGeom prst="right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円/楕円 42">
            <a:extLst>
              <a:ext uri="{FF2B5EF4-FFF2-40B4-BE49-F238E27FC236}">
                <a16:creationId xmlns:a16="http://schemas.microsoft.com/office/drawing/2014/main" id="{F4C55546-365B-424E-A5F4-4D73A97D7296}"/>
              </a:ext>
            </a:extLst>
          </p:cNvPr>
          <p:cNvSpPr/>
          <p:nvPr/>
        </p:nvSpPr>
        <p:spPr>
          <a:xfrm>
            <a:off x="7326427" y="3018248"/>
            <a:ext cx="557941" cy="557941"/>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a:solidFill>
                  <a:schemeClr val="bg1"/>
                </a:solidFill>
              </a:rPr>
              <a:t>市民</a:t>
            </a:r>
          </a:p>
        </p:txBody>
      </p:sp>
      <p:sp>
        <p:nvSpPr>
          <p:cNvPr id="45" name="円/楕円 44">
            <a:extLst>
              <a:ext uri="{FF2B5EF4-FFF2-40B4-BE49-F238E27FC236}">
                <a16:creationId xmlns:a16="http://schemas.microsoft.com/office/drawing/2014/main" id="{B82EA5AE-A9B4-DC48-9488-B1141F23BC15}"/>
              </a:ext>
            </a:extLst>
          </p:cNvPr>
          <p:cNvSpPr/>
          <p:nvPr/>
        </p:nvSpPr>
        <p:spPr>
          <a:xfrm>
            <a:off x="7326427" y="3612435"/>
            <a:ext cx="557941" cy="557941"/>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a:solidFill>
                  <a:schemeClr val="bg1"/>
                </a:solidFill>
              </a:rPr>
              <a:t>市民</a:t>
            </a:r>
          </a:p>
        </p:txBody>
      </p:sp>
      <p:sp>
        <p:nvSpPr>
          <p:cNvPr id="46" name="円/楕円 45">
            <a:extLst>
              <a:ext uri="{FF2B5EF4-FFF2-40B4-BE49-F238E27FC236}">
                <a16:creationId xmlns:a16="http://schemas.microsoft.com/office/drawing/2014/main" id="{F858CC6F-B40C-B547-82B5-63668A55956F}"/>
              </a:ext>
            </a:extLst>
          </p:cNvPr>
          <p:cNvSpPr/>
          <p:nvPr/>
        </p:nvSpPr>
        <p:spPr>
          <a:xfrm>
            <a:off x="7326426" y="1844824"/>
            <a:ext cx="557941" cy="557941"/>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a:solidFill>
                  <a:schemeClr val="bg1"/>
                </a:solidFill>
              </a:rPr>
              <a:t>市民</a:t>
            </a:r>
          </a:p>
        </p:txBody>
      </p:sp>
      <p:sp>
        <p:nvSpPr>
          <p:cNvPr id="47" name="円/楕円 46">
            <a:extLst>
              <a:ext uri="{FF2B5EF4-FFF2-40B4-BE49-F238E27FC236}">
                <a16:creationId xmlns:a16="http://schemas.microsoft.com/office/drawing/2014/main" id="{D616A591-2828-B848-A406-34934E7A05E2}"/>
              </a:ext>
            </a:extLst>
          </p:cNvPr>
          <p:cNvSpPr/>
          <p:nvPr/>
        </p:nvSpPr>
        <p:spPr>
          <a:xfrm>
            <a:off x="7326427" y="2442184"/>
            <a:ext cx="557941" cy="557941"/>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a:solidFill>
                  <a:schemeClr val="bg1"/>
                </a:solidFill>
              </a:rPr>
              <a:t>市民</a:t>
            </a:r>
          </a:p>
        </p:txBody>
      </p:sp>
      <p:sp>
        <p:nvSpPr>
          <p:cNvPr id="32" name="円/楕円 31">
            <a:extLst>
              <a:ext uri="{FF2B5EF4-FFF2-40B4-BE49-F238E27FC236}">
                <a16:creationId xmlns:a16="http://schemas.microsoft.com/office/drawing/2014/main" id="{433DEDDF-8995-FD41-B4D7-3BD601C3BCFF}"/>
              </a:ext>
            </a:extLst>
          </p:cNvPr>
          <p:cNvSpPr/>
          <p:nvPr/>
        </p:nvSpPr>
        <p:spPr>
          <a:xfrm>
            <a:off x="7354401" y="5362827"/>
            <a:ext cx="557941" cy="557941"/>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a:solidFill>
                  <a:schemeClr val="bg1"/>
                </a:solidFill>
              </a:rPr>
              <a:t>市民</a:t>
            </a:r>
          </a:p>
        </p:txBody>
      </p:sp>
      <p:sp>
        <p:nvSpPr>
          <p:cNvPr id="33" name="円/楕円 32">
            <a:extLst>
              <a:ext uri="{FF2B5EF4-FFF2-40B4-BE49-F238E27FC236}">
                <a16:creationId xmlns:a16="http://schemas.microsoft.com/office/drawing/2014/main" id="{42D6D54C-9A8C-FC4B-A9B0-279AD493613B}"/>
              </a:ext>
            </a:extLst>
          </p:cNvPr>
          <p:cNvSpPr/>
          <p:nvPr/>
        </p:nvSpPr>
        <p:spPr>
          <a:xfrm>
            <a:off x="7354401" y="5957014"/>
            <a:ext cx="557941" cy="557941"/>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a:solidFill>
                  <a:schemeClr val="bg1"/>
                </a:solidFill>
              </a:rPr>
              <a:t>市民</a:t>
            </a:r>
          </a:p>
        </p:txBody>
      </p:sp>
      <p:sp>
        <p:nvSpPr>
          <p:cNvPr id="34" name="円/楕円 33">
            <a:extLst>
              <a:ext uri="{FF2B5EF4-FFF2-40B4-BE49-F238E27FC236}">
                <a16:creationId xmlns:a16="http://schemas.microsoft.com/office/drawing/2014/main" id="{5B25D7CE-C807-864A-92E8-1031D80DA6DA}"/>
              </a:ext>
            </a:extLst>
          </p:cNvPr>
          <p:cNvSpPr/>
          <p:nvPr/>
        </p:nvSpPr>
        <p:spPr>
          <a:xfrm>
            <a:off x="7354400" y="4189403"/>
            <a:ext cx="557941" cy="557941"/>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a:solidFill>
                  <a:schemeClr val="bg1"/>
                </a:solidFill>
              </a:rPr>
              <a:t>市民</a:t>
            </a:r>
          </a:p>
        </p:txBody>
      </p:sp>
      <p:sp>
        <p:nvSpPr>
          <p:cNvPr id="35" name="円/楕円 34">
            <a:extLst>
              <a:ext uri="{FF2B5EF4-FFF2-40B4-BE49-F238E27FC236}">
                <a16:creationId xmlns:a16="http://schemas.microsoft.com/office/drawing/2014/main" id="{327590F6-14E9-1F40-8657-E379FAA5AD5E}"/>
              </a:ext>
            </a:extLst>
          </p:cNvPr>
          <p:cNvSpPr/>
          <p:nvPr/>
        </p:nvSpPr>
        <p:spPr>
          <a:xfrm>
            <a:off x="7354401" y="4786763"/>
            <a:ext cx="557941" cy="557941"/>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a:solidFill>
                  <a:schemeClr val="bg1"/>
                </a:solidFill>
              </a:rPr>
              <a:t>市民</a:t>
            </a:r>
          </a:p>
        </p:txBody>
      </p:sp>
      <p:cxnSp>
        <p:nvCxnSpPr>
          <p:cNvPr id="5" name="直線矢印コネクタ 4">
            <a:extLst>
              <a:ext uri="{FF2B5EF4-FFF2-40B4-BE49-F238E27FC236}">
                <a16:creationId xmlns:a16="http://schemas.microsoft.com/office/drawing/2014/main" id="{3F4B8F1C-E405-6844-9E39-5CD965FD95BE}"/>
              </a:ext>
            </a:extLst>
          </p:cNvPr>
          <p:cNvCxnSpPr>
            <a:cxnSpLocks/>
            <a:stCxn id="15" idx="6"/>
            <a:endCxn id="45" idx="2"/>
          </p:cNvCxnSpPr>
          <p:nvPr/>
        </p:nvCxnSpPr>
        <p:spPr>
          <a:xfrm flipV="1">
            <a:off x="6091437" y="3891406"/>
            <a:ext cx="1234990" cy="453358"/>
          </a:xfrm>
          <a:prstGeom prst="straightConnector1">
            <a:avLst/>
          </a:prstGeom>
          <a:ln w="5715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 name="直線矢印コネクタ 11">
            <a:extLst>
              <a:ext uri="{FF2B5EF4-FFF2-40B4-BE49-F238E27FC236}">
                <a16:creationId xmlns:a16="http://schemas.microsoft.com/office/drawing/2014/main" id="{3110606E-E4F1-5442-8E1A-B47F68CFC437}"/>
              </a:ext>
            </a:extLst>
          </p:cNvPr>
          <p:cNvCxnSpPr>
            <a:cxnSpLocks/>
            <a:endCxn id="34" idx="2"/>
          </p:cNvCxnSpPr>
          <p:nvPr/>
        </p:nvCxnSpPr>
        <p:spPr>
          <a:xfrm>
            <a:off x="6091437" y="4380768"/>
            <a:ext cx="1262963" cy="87606"/>
          </a:xfrm>
          <a:prstGeom prst="straightConnector1">
            <a:avLst/>
          </a:prstGeom>
          <a:ln w="5715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 name="直線矢印コネクタ 13">
            <a:extLst>
              <a:ext uri="{FF2B5EF4-FFF2-40B4-BE49-F238E27FC236}">
                <a16:creationId xmlns:a16="http://schemas.microsoft.com/office/drawing/2014/main" id="{413BA102-C609-694B-9515-9BEB03B30C00}"/>
              </a:ext>
            </a:extLst>
          </p:cNvPr>
          <p:cNvCxnSpPr>
            <a:cxnSpLocks/>
            <a:stCxn id="15" idx="7"/>
            <a:endCxn id="47" idx="2"/>
          </p:cNvCxnSpPr>
          <p:nvPr/>
        </p:nvCxnSpPr>
        <p:spPr>
          <a:xfrm flipV="1">
            <a:off x="5891076" y="2721155"/>
            <a:ext cx="1435351" cy="1139894"/>
          </a:xfrm>
          <a:prstGeom prst="straightConnector1">
            <a:avLst/>
          </a:prstGeom>
          <a:ln w="5715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直線矢印コネクタ 18">
            <a:extLst>
              <a:ext uri="{FF2B5EF4-FFF2-40B4-BE49-F238E27FC236}">
                <a16:creationId xmlns:a16="http://schemas.microsoft.com/office/drawing/2014/main" id="{45BD0D71-4D2D-B841-9CEF-D2520531ACDD}"/>
              </a:ext>
            </a:extLst>
          </p:cNvPr>
          <p:cNvCxnSpPr>
            <a:cxnSpLocks/>
            <a:endCxn id="46" idx="2"/>
          </p:cNvCxnSpPr>
          <p:nvPr/>
        </p:nvCxnSpPr>
        <p:spPr>
          <a:xfrm flipV="1">
            <a:off x="5891076" y="2123795"/>
            <a:ext cx="1435350" cy="1737254"/>
          </a:xfrm>
          <a:prstGeom prst="straightConnector1">
            <a:avLst/>
          </a:prstGeom>
          <a:ln w="5715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直線矢印コネクタ 20">
            <a:extLst>
              <a:ext uri="{FF2B5EF4-FFF2-40B4-BE49-F238E27FC236}">
                <a16:creationId xmlns:a16="http://schemas.microsoft.com/office/drawing/2014/main" id="{2BD96727-B429-E54C-9315-A7C6C5A0B8D4}"/>
              </a:ext>
            </a:extLst>
          </p:cNvPr>
          <p:cNvCxnSpPr>
            <a:cxnSpLocks/>
            <a:stCxn id="15" idx="6"/>
            <a:endCxn id="43" idx="2"/>
          </p:cNvCxnSpPr>
          <p:nvPr/>
        </p:nvCxnSpPr>
        <p:spPr>
          <a:xfrm flipV="1">
            <a:off x="6091437" y="3297219"/>
            <a:ext cx="1234990" cy="1047545"/>
          </a:xfrm>
          <a:prstGeom prst="straightConnector1">
            <a:avLst/>
          </a:prstGeom>
          <a:ln w="5715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7" name="直線矢印コネクタ 26">
            <a:extLst>
              <a:ext uri="{FF2B5EF4-FFF2-40B4-BE49-F238E27FC236}">
                <a16:creationId xmlns:a16="http://schemas.microsoft.com/office/drawing/2014/main" id="{C0ABE4AD-2D7D-3C44-A6B2-DA41EE8C484E}"/>
              </a:ext>
            </a:extLst>
          </p:cNvPr>
          <p:cNvCxnSpPr>
            <a:cxnSpLocks/>
            <a:stCxn id="15" idx="6"/>
            <a:endCxn id="35" idx="2"/>
          </p:cNvCxnSpPr>
          <p:nvPr/>
        </p:nvCxnSpPr>
        <p:spPr>
          <a:xfrm>
            <a:off x="6091437" y="4344764"/>
            <a:ext cx="1262964" cy="720970"/>
          </a:xfrm>
          <a:prstGeom prst="straightConnector1">
            <a:avLst/>
          </a:prstGeom>
          <a:ln w="5715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1" name="直線矢印コネクタ 50">
            <a:extLst>
              <a:ext uri="{FF2B5EF4-FFF2-40B4-BE49-F238E27FC236}">
                <a16:creationId xmlns:a16="http://schemas.microsoft.com/office/drawing/2014/main" id="{99E09110-F2D1-C64E-AF14-087DF77999A4}"/>
              </a:ext>
            </a:extLst>
          </p:cNvPr>
          <p:cNvCxnSpPr>
            <a:endCxn id="32" idx="2"/>
          </p:cNvCxnSpPr>
          <p:nvPr/>
        </p:nvCxnSpPr>
        <p:spPr>
          <a:xfrm>
            <a:off x="5891076" y="4881545"/>
            <a:ext cx="1463325" cy="760253"/>
          </a:xfrm>
          <a:prstGeom prst="straightConnector1">
            <a:avLst/>
          </a:prstGeom>
          <a:ln w="5715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3" name="直線矢印コネクタ 52">
            <a:extLst>
              <a:ext uri="{FF2B5EF4-FFF2-40B4-BE49-F238E27FC236}">
                <a16:creationId xmlns:a16="http://schemas.microsoft.com/office/drawing/2014/main" id="{9653269C-1B5E-EC4A-8C2A-0A2BF6371272}"/>
              </a:ext>
            </a:extLst>
          </p:cNvPr>
          <p:cNvCxnSpPr>
            <a:endCxn id="33" idx="2"/>
          </p:cNvCxnSpPr>
          <p:nvPr/>
        </p:nvCxnSpPr>
        <p:spPr>
          <a:xfrm>
            <a:off x="5891076" y="4902705"/>
            <a:ext cx="1463325" cy="1333280"/>
          </a:xfrm>
          <a:prstGeom prst="straightConnector1">
            <a:avLst/>
          </a:prstGeom>
          <a:ln w="5715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8" name="円/楕円 47">
            <a:extLst>
              <a:ext uri="{FF2B5EF4-FFF2-40B4-BE49-F238E27FC236}">
                <a16:creationId xmlns:a16="http://schemas.microsoft.com/office/drawing/2014/main" id="{85AF3A4C-4BAB-894A-94ED-71A55787DECD}"/>
              </a:ext>
            </a:extLst>
          </p:cNvPr>
          <p:cNvSpPr/>
          <p:nvPr/>
        </p:nvSpPr>
        <p:spPr>
          <a:xfrm>
            <a:off x="2555776" y="3276507"/>
            <a:ext cx="944581" cy="944581"/>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400" b="1">
                <a:solidFill>
                  <a:schemeClr val="bg1"/>
                </a:solidFill>
              </a:rPr>
              <a:t>オープンデータ</a:t>
            </a:r>
          </a:p>
        </p:txBody>
      </p:sp>
    </p:spTree>
    <p:extLst>
      <p:ext uri="{BB962C8B-B14F-4D97-AF65-F5344CB8AC3E}">
        <p14:creationId xmlns:p14="http://schemas.microsoft.com/office/powerpoint/2010/main" val="11750228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スライド番号プレースホルダー 6"/>
          <p:cNvSpPr>
            <a:spLocks noGrp="1"/>
          </p:cNvSpPr>
          <p:nvPr>
            <p:ph type="sldNum" sz="quarter" idx="12"/>
          </p:nvPr>
        </p:nvSpPr>
        <p:spPr/>
        <p:txBody>
          <a:bodyPr/>
          <a:lstStyle/>
          <a:p>
            <a:fld id="{EEDB8509-CC2C-4EC7-9C2E-996B98B58898}" type="slidenum">
              <a:rPr kumimoji="1" lang="ja-JP" altLang="en-US" smtClean="0"/>
              <a:pPr/>
              <a:t>24</a:t>
            </a:fld>
            <a:endParaRPr kumimoji="1" lang="ja-JP" altLang="en-US"/>
          </a:p>
        </p:txBody>
      </p:sp>
      <p:sp>
        <p:nvSpPr>
          <p:cNvPr id="10" name="タイトル 1"/>
          <p:cNvSpPr>
            <a:spLocks noGrp="1"/>
          </p:cNvSpPr>
          <p:nvPr>
            <p:ph type="title"/>
          </p:nvPr>
        </p:nvSpPr>
        <p:spPr>
          <a:xfrm>
            <a:off x="251520" y="313813"/>
            <a:ext cx="8712968" cy="424732"/>
          </a:xfrm>
        </p:spPr>
        <p:txBody>
          <a:bodyPr/>
          <a:lstStyle/>
          <a:p>
            <a:r>
              <a:rPr lang="en-US" altLang="ja-JP" dirty="0">
                <a:latin typeface="+mn-ea"/>
                <a:ea typeface="+mn-ea"/>
              </a:rPr>
              <a:t>3.3 </a:t>
            </a:r>
            <a:r>
              <a:rPr lang="ja-JP" altLang="en-US">
                <a:latin typeface="+mn-ea"/>
                <a:ea typeface="+mn-ea"/>
              </a:rPr>
              <a:t>データによる課題解決</a:t>
            </a:r>
            <a:endParaRPr kumimoji="1" lang="ja-JP" altLang="en-US" dirty="0">
              <a:latin typeface="+mn-ea"/>
              <a:ea typeface="+mn-ea"/>
            </a:endParaRPr>
          </a:p>
        </p:txBody>
      </p:sp>
      <p:sp>
        <p:nvSpPr>
          <p:cNvPr id="11" name="タイトル 1"/>
          <p:cNvSpPr txBox="1">
            <a:spLocks/>
          </p:cNvSpPr>
          <p:nvPr/>
        </p:nvSpPr>
        <p:spPr>
          <a:xfrm>
            <a:off x="251520" y="116632"/>
            <a:ext cx="8712968" cy="234159"/>
          </a:xfrm>
          <a:prstGeom prst="rect">
            <a:avLst/>
          </a:prstGeom>
        </p:spPr>
        <p:txBody>
          <a:bodyPr vert="horz" wrap="none" lIns="91440" tIns="45720" rIns="91440" bIns="45720" rtlCol="0" anchor="ctr">
            <a:normAutofit fontScale="92500" lnSpcReduction="10000"/>
          </a:bodyPr>
          <a:lstStyle>
            <a:lvl1pPr algn="l" defTabSz="914400" rtl="0" eaLnBrk="1" latinLnBrk="0" hangingPunct="1">
              <a:lnSpc>
                <a:spcPct val="90000"/>
              </a:lnSpc>
              <a:spcBef>
                <a:spcPct val="0"/>
              </a:spcBef>
              <a:buNone/>
              <a:defRPr kumimoji="1" lang="en-US" sz="2400" kern="1200" dirty="0">
                <a:solidFill>
                  <a:schemeClr val="tx1"/>
                </a:solidFill>
                <a:latin typeface="HGP創英角ｺﾞｼｯｸUB" panose="020B0900000000000000" pitchFamily="50" charset="-128"/>
                <a:ea typeface="HGP創英角ｺﾞｼｯｸUB" panose="020B0900000000000000" pitchFamily="50" charset="-128"/>
                <a:cs typeface="+mj-cs"/>
              </a:defRPr>
            </a:lvl1pPr>
          </a:lstStyle>
          <a:p>
            <a:r>
              <a:rPr lang="en-US" altLang="ja-JP" sz="1200" dirty="0">
                <a:latin typeface="+mn-ea"/>
                <a:ea typeface="+mn-ea"/>
              </a:rPr>
              <a:t>3.</a:t>
            </a:r>
            <a:r>
              <a:rPr lang="ja-JP" altLang="en-US" sz="1200">
                <a:latin typeface="+mn-ea"/>
                <a:ea typeface="+mn-ea"/>
              </a:rPr>
              <a:t>オープンデータの利活用</a:t>
            </a:r>
            <a:endParaRPr lang="ja-JP" altLang="en-US" sz="1200" dirty="0">
              <a:latin typeface="+mn-ea"/>
              <a:ea typeface="+mn-ea"/>
            </a:endParaRPr>
          </a:p>
        </p:txBody>
      </p:sp>
      <p:sp>
        <p:nvSpPr>
          <p:cNvPr id="9" name="正方形/長方形 8">
            <a:extLst>
              <a:ext uri="{FF2B5EF4-FFF2-40B4-BE49-F238E27FC236}">
                <a16:creationId xmlns:a16="http://schemas.microsoft.com/office/drawing/2014/main" id="{A30EBC00-D092-D340-8EC7-61A9BC914200}"/>
              </a:ext>
            </a:extLst>
          </p:cNvPr>
          <p:cNvSpPr/>
          <p:nvPr/>
        </p:nvSpPr>
        <p:spPr bwMode="auto">
          <a:xfrm>
            <a:off x="215901" y="836712"/>
            <a:ext cx="8748588" cy="873911"/>
          </a:xfrm>
          <a:prstGeom prst="rect">
            <a:avLst/>
          </a:prstGeom>
          <a:solidFill>
            <a:schemeClr val="accent4">
              <a:lumMod val="40000"/>
              <a:lumOff val="60000"/>
              <a:alpha val="46000"/>
            </a:schemeClr>
          </a:solidFill>
          <a:ln w="6350">
            <a:noFill/>
            <a:miter lim="800000"/>
            <a:headEnd/>
            <a:tailEnd/>
          </a:ln>
          <a:extLst/>
        </p:spPr>
        <p:txBody>
          <a:bodyPr wrap="square" rtlCol="0" anchor="ctr" anchorCtr="0"/>
          <a:lstStyle/>
          <a:p>
            <a:pPr>
              <a:lnSpc>
                <a:spcPct val="100000"/>
              </a:lnSpc>
            </a:pPr>
            <a:r>
              <a:rPr kumimoji="1" lang="ja-JP" altLang="en-US" sz="2000">
                <a:solidFill>
                  <a:srgbClr val="000000"/>
                </a:solidFill>
                <a:latin typeface="Meiryo UI" panose="020B0604030504040204" pitchFamily="50" charset="-128"/>
                <a:ea typeface="Meiryo UI" panose="020B0604030504040204" pitchFamily="50" charset="-128"/>
                <a:cs typeface="Meiryo UI" panose="020B0604030504040204" pitchFamily="50" charset="-128"/>
              </a:rPr>
              <a:t>ビジネス、行政、教育など、あらゆる分野において、正しいデータ</a:t>
            </a:r>
            <a:r>
              <a:rPr kumimoji="1" lang="en-US" altLang="ja-JP" sz="2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2000">
                <a:solidFill>
                  <a:srgbClr val="000000"/>
                </a:solidFill>
                <a:latin typeface="Meiryo UI" panose="020B0604030504040204" pitchFamily="50" charset="-128"/>
                <a:ea typeface="Meiryo UI" panose="020B0604030504040204" pitchFamily="50" charset="-128"/>
                <a:cs typeface="Meiryo UI" panose="020B0604030504040204" pitchFamily="50" charset="-128"/>
              </a:rPr>
              <a:t>エビデンス、証左</a:t>
            </a:r>
            <a:r>
              <a:rPr kumimoji="1" lang="en-US" altLang="ja-JP" sz="2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2000">
                <a:solidFill>
                  <a:srgbClr val="000000"/>
                </a:solidFill>
                <a:latin typeface="Meiryo UI" panose="020B0604030504040204" pitchFamily="50" charset="-128"/>
                <a:ea typeface="Meiryo UI" panose="020B0604030504040204" pitchFamily="50" charset="-128"/>
                <a:cs typeface="Meiryo UI" panose="020B0604030504040204" pitchFamily="50" charset="-128"/>
              </a:rPr>
              <a:t>に基づいて議論し、意思決定を行うことが重要です</a:t>
            </a:r>
          </a:p>
        </p:txBody>
      </p:sp>
      <p:graphicFrame>
        <p:nvGraphicFramePr>
          <p:cNvPr id="2" name="図表 1">
            <a:extLst>
              <a:ext uri="{FF2B5EF4-FFF2-40B4-BE49-F238E27FC236}">
                <a16:creationId xmlns:a16="http://schemas.microsoft.com/office/drawing/2014/main" id="{CED0BE3F-0922-C441-9B0A-2E4275F07648}"/>
              </a:ext>
            </a:extLst>
          </p:cNvPr>
          <p:cNvGraphicFramePr/>
          <p:nvPr>
            <p:extLst>
              <p:ext uri="{D42A27DB-BD31-4B8C-83A1-F6EECF244321}">
                <p14:modId xmlns:p14="http://schemas.microsoft.com/office/powerpoint/2010/main" val="994014875"/>
              </p:ext>
            </p:extLst>
          </p:nvPr>
        </p:nvGraphicFramePr>
        <p:xfrm>
          <a:off x="5339788" y="2085983"/>
          <a:ext cx="3624700" cy="36472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テキスト ボックス 2">
            <a:extLst>
              <a:ext uri="{FF2B5EF4-FFF2-40B4-BE49-F238E27FC236}">
                <a16:creationId xmlns:a16="http://schemas.microsoft.com/office/drawing/2014/main" id="{B577891C-AAD8-3941-A96B-FB854E296549}"/>
              </a:ext>
            </a:extLst>
          </p:cNvPr>
          <p:cNvSpPr txBox="1"/>
          <p:nvPr/>
        </p:nvSpPr>
        <p:spPr>
          <a:xfrm>
            <a:off x="271570" y="1842078"/>
            <a:ext cx="5068218" cy="4858702"/>
          </a:xfrm>
          <a:prstGeom prst="rect">
            <a:avLst/>
          </a:prstGeom>
          <a:noFill/>
        </p:spPr>
        <p:txBody>
          <a:bodyPr wrap="square" rtlCol="0">
            <a:spAutoFit/>
          </a:bodyPr>
          <a:lstStyle/>
          <a:p>
            <a:pPr marL="342900" indent="-342900">
              <a:lnSpc>
                <a:spcPts val="2220"/>
              </a:lnSpc>
              <a:buFont typeface="+mj-lt"/>
              <a:buAutoNum type="arabicPeriod"/>
            </a:pPr>
            <a:r>
              <a:rPr kumimoji="1" lang="ja-JP" altLang="en-US" sz="1600"/>
              <a:t>問題の明確化</a:t>
            </a:r>
            <a:r>
              <a:rPr kumimoji="1" lang="en-US" altLang="ja-JP" sz="1600" dirty="0"/>
              <a:t>(</a:t>
            </a:r>
            <a:r>
              <a:rPr kumimoji="1" lang="ja-JP" altLang="en-US" sz="1600"/>
              <a:t>整理と分析</a:t>
            </a:r>
            <a:r>
              <a:rPr kumimoji="1" lang="en-US" altLang="ja-JP" sz="1600" dirty="0"/>
              <a:t>)</a:t>
            </a:r>
          </a:p>
          <a:p>
            <a:pPr marL="450850" indent="-201613">
              <a:lnSpc>
                <a:spcPts val="2220"/>
              </a:lnSpc>
              <a:buFont typeface="Arial" panose="020B0604020202020204" pitchFamily="34" charset="0"/>
              <a:buChar char="•"/>
            </a:pPr>
            <a:r>
              <a:rPr kumimoji="1" lang="ja-JP" altLang="en-US" sz="1600"/>
              <a:t>初めに、解決すべき問題が何かを明確化します。</a:t>
            </a:r>
          </a:p>
          <a:p>
            <a:pPr marL="342900" indent="-342900">
              <a:lnSpc>
                <a:spcPts val="2220"/>
              </a:lnSpc>
              <a:buFont typeface="+mj-lt"/>
              <a:buAutoNum type="arabicPeriod" startAt="2"/>
            </a:pPr>
            <a:r>
              <a:rPr kumimoji="1" lang="ja-JP" altLang="en-US" sz="1600"/>
              <a:t>情報の収集</a:t>
            </a:r>
          </a:p>
          <a:p>
            <a:pPr marL="450850" indent="-201613">
              <a:lnSpc>
                <a:spcPts val="2220"/>
              </a:lnSpc>
              <a:buFont typeface="Arial" panose="020B0604020202020204" pitchFamily="34" charset="0"/>
              <a:buChar char="•"/>
            </a:pPr>
            <a:r>
              <a:rPr kumimoji="1" lang="ja-JP" altLang="en-US" sz="1600"/>
              <a:t>問題を解決するために必要な情報を収集します。</a:t>
            </a:r>
          </a:p>
          <a:p>
            <a:pPr marL="342900" indent="-342900">
              <a:lnSpc>
                <a:spcPts val="2220"/>
              </a:lnSpc>
              <a:buFont typeface="+mj-lt"/>
              <a:buAutoNum type="arabicPeriod" startAt="3"/>
            </a:pPr>
            <a:r>
              <a:rPr kumimoji="1" lang="ja-JP" altLang="en-US" sz="1600"/>
              <a:t>情報の整理と分析</a:t>
            </a:r>
          </a:p>
          <a:p>
            <a:pPr marL="450850" indent="-201613">
              <a:lnSpc>
                <a:spcPts val="2220"/>
              </a:lnSpc>
              <a:buFont typeface="Arial" panose="020B0604020202020204" pitchFamily="34" charset="0"/>
              <a:buChar char="•"/>
            </a:pPr>
            <a:r>
              <a:rPr kumimoji="1" lang="ja-JP" altLang="en-US" sz="1600"/>
              <a:t>集められた情報をわかりやすい表現に変換したり、問題を制約している条件にあっているかなどを整理・分析します。</a:t>
            </a:r>
          </a:p>
          <a:p>
            <a:pPr marL="342900" indent="-342900">
              <a:lnSpc>
                <a:spcPts val="2220"/>
              </a:lnSpc>
              <a:buFont typeface="+mj-lt"/>
              <a:buAutoNum type="arabicPeriod" startAt="4"/>
            </a:pPr>
            <a:r>
              <a:rPr kumimoji="1" lang="ja-JP" altLang="en-US" sz="1600"/>
              <a:t>解決案の立案</a:t>
            </a:r>
            <a:r>
              <a:rPr kumimoji="1" lang="en-US" altLang="ja-JP" sz="1600" dirty="0"/>
              <a:t>(</a:t>
            </a:r>
            <a:r>
              <a:rPr kumimoji="1" lang="ja-JP" altLang="en-US" sz="1600"/>
              <a:t>検討と評価</a:t>
            </a:r>
            <a:r>
              <a:rPr kumimoji="1" lang="en-US" altLang="ja-JP" sz="1600" dirty="0"/>
              <a:t>)</a:t>
            </a:r>
          </a:p>
          <a:p>
            <a:pPr marL="450850" indent="-201613">
              <a:lnSpc>
                <a:spcPts val="2220"/>
              </a:lnSpc>
              <a:buFont typeface="Arial" panose="020B0604020202020204" pitchFamily="34" charset="0"/>
              <a:buChar char="•"/>
            </a:pPr>
            <a:r>
              <a:rPr kumimoji="1" lang="ja-JP" altLang="en-US" sz="1600"/>
              <a:t>当初の目的に照らしあわせ、整理・分析の結果に基づいて意思決定し、具体的な解決案を作成します。</a:t>
            </a:r>
          </a:p>
          <a:p>
            <a:pPr marL="342900" indent="-342900">
              <a:lnSpc>
                <a:spcPts val="2220"/>
              </a:lnSpc>
              <a:buFont typeface="+mj-lt"/>
              <a:buAutoNum type="arabicPeriod" startAt="5"/>
            </a:pPr>
            <a:r>
              <a:rPr kumimoji="1" lang="ja-JP" altLang="en-US" sz="1600"/>
              <a:t>解決案の実行</a:t>
            </a:r>
            <a:r>
              <a:rPr kumimoji="1" lang="en-US" altLang="ja-JP" sz="1600" dirty="0"/>
              <a:t>(</a:t>
            </a:r>
            <a:r>
              <a:rPr kumimoji="1" lang="ja-JP" altLang="en-US" sz="1600"/>
              <a:t>実施</a:t>
            </a:r>
            <a:r>
              <a:rPr kumimoji="1" lang="en-US" altLang="ja-JP" sz="1600" dirty="0"/>
              <a:t>)</a:t>
            </a:r>
          </a:p>
          <a:p>
            <a:pPr marL="450850" indent="-201613">
              <a:lnSpc>
                <a:spcPts val="2220"/>
              </a:lnSpc>
              <a:buFont typeface="Arial" panose="020B0604020202020204" pitchFamily="34" charset="0"/>
              <a:buChar char="•"/>
            </a:pPr>
            <a:r>
              <a:rPr kumimoji="1" lang="ja-JP" altLang="en-US" sz="1600"/>
              <a:t>解決案を実行し、当初の問題の解決をはかります。</a:t>
            </a:r>
          </a:p>
          <a:p>
            <a:pPr marL="342900" indent="-342900">
              <a:lnSpc>
                <a:spcPts val="2220"/>
              </a:lnSpc>
              <a:buFont typeface="+mj-lt"/>
              <a:buAutoNum type="arabicPeriod" startAt="6"/>
            </a:pPr>
            <a:r>
              <a:rPr kumimoji="1" lang="ja-JP" altLang="en-US" sz="1600"/>
              <a:t>評価</a:t>
            </a:r>
            <a:r>
              <a:rPr kumimoji="1" lang="en-US" altLang="ja-JP" sz="1600" dirty="0"/>
              <a:t>(</a:t>
            </a:r>
            <a:r>
              <a:rPr kumimoji="1" lang="ja-JP" altLang="en-US" sz="1600"/>
              <a:t>反省</a:t>
            </a:r>
            <a:r>
              <a:rPr kumimoji="1" lang="en-US" altLang="ja-JP" sz="1600" dirty="0"/>
              <a:t>)</a:t>
            </a:r>
          </a:p>
          <a:p>
            <a:pPr marL="450850" indent="-201613">
              <a:lnSpc>
                <a:spcPts val="2220"/>
              </a:lnSpc>
              <a:buFont typeface="Arial" panose="020B0604020202020204" pitchFamily="34" charset="0"/>
              <a:buChar char="•"/>
            </a:pPr>
            <a:r>
              <a:rPr kumimoji="1" lang="ja-JP" altLang="en-US" sz="1600"/>
              <a:t>実施した内容を評価し、なぜうまくいったのか、なぜうまくいかなかったのかを反省し、次の問題解決に役だてます。</a:t>
            </a:r>
          </a:p>
        </p:txBody>
      </p:sp>
      <p:sp>
        <p:nvSpPr>
          <p:cNvPr id="4" name="テキスト ボックス 3">
            <a:extLst>
              <a:ext uri="{FF2B5EF4-FFF2-40B4-BE49-F238E27FC236}">
                <a16:creationId xmlns:a16="http://schemas.microsoft.com/office/drawing/2014/main" id="{D7F4A51A-2CA1-B544-AF8D-7537693465CA}"/>
              </a:ext>
            </a:extLst>
          </p:cNvPr>
          <p:cNvSpPr txBox="1"/>
          <p:nvPr/>
        </p:nvSpPr>
        <p:spPr>
          <a:xfrm>
            <a:off x="6789705" y="3636313"/>
            <a:ext cx="806631" cy="584775"/>
          </a:xfrm>
          <a:prstGeom prst="rect">
            <a:avLst/>
          </a:prstGeom>
          <a:noFill/>
        </p:spPr>
        <p:txBody>
          <a:bodyPr wrap="none" rtlCol="0">
            <a:spAutoFit/>
          </a:bodyPr>
          <a:lstStyle/>
          <a:p>
            <a:r>
              <a:rPr kumimoji="1" lang="en-US" altLang="ja-JP" sz="1600" dirty="0"/>
              <a:t>PDCA</a:t>
            </a:r>
          </a:p>
          <a:p>
            <a:r>
              <a:rPr kumimoji="1" lang="ja-JP" altLang="en-US" sz="1600"/>
              <a:t>サイクル</a:t>
            </a:r>
          </a:p>
        </p:txBody>
      </p:sp>
    </p:spTree>
    <p:extLst>
      <p:ext uri="{BB962C8B-B14F-4D97-AF65-F5344CB8AC3E}">
        <p14:creationId xmlns:p14="http://schemas.microsoft.com/office/powerpoint/2010/main" val="21569099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スライド番号プレースホルダー 6"/>
          <p:cNvSpPr>
            <a:spLocks noGrp="1"/>
          </p:cNvSpPr>
          <p:nvPr>
            <p:ph type="sldNum" sz="quarter" idx="12"/>
          </p:nvPr>
        </p:nvSpPr>
        <p:spPr/>
        <p:txBody>
          <a:bodyPr/>
          <a:lstStyle/>
          <a:p>
            <a:fld id="{EEDB8509-CC2C-4EC7-9C2E-996B98B58898}" type="slidenum">
              <a:rPr kumimoji="1" lang="ja-JP" altLang="en-US" smtClean="0"/>
              <a:pPr/>
              <a:t>25</a:t>
            </a:fld>
            <a:endParaRPr kumimoji="1" lang="ja-JP" altLang="en-US"/>
          </a:p>
        </p:txBody>
      </p:sp>
      <p:sp>
        <p:nvSpPr>
          <p:cNvPr id="10" name="タイトル 1"/>
          <p:cNvSpPr>
            <a:spLocks noGrp="1"/>
          </p:cNvSpPr>
          <p:nvPr>
            <p:ph type="title"/>
          </p:nvPr>
        </p:nvSpPr>
        <p:spPr>
          <a:xfrm>
            <a:off x="251520" y="313813"/>
            <a:ext cx="8712968" cy="424732"/>
          </a:xfrm>
        </p:spPr>
        <p:txBody>
          <a:bodyPr/>
          <a:lstStyle/>
          <a:p>
            <a:r>
              <a:rPr lang="en-US" altLang="ja-JP" dirty="0">
                <a:latin typeface="+mn-ea"/>
                <a:ea typeface="+mn-ea"/>
              </a:rPr>
              <a:t>3.3 </a:t>
            </a:r>
            <a:r>
              <a:rPr lang="ja-JP" altLang="en-US">
                <a:latin typeface="+mn-ea"/>
                <a:ea typeface="+mn-ea"/>
              </a:rPr>
              <a:t>データによる課題解決</a:t>
            </a:r>
            <a:endParaRPr kumimoji="1" lang="ja-JP" altLang="en-US" dirty="0">
              <a:latin typeface="+mn-ea"/>
              <a:ea typeface="+mn-ea"/>
            </a:endParaRPr>
          </a:p>
        </p:txBody>
      </p:sp>
      <p:sp>
        <p:nvSpPr>
          <p:cNvPr id="11" name="タイトル 1"/>
          <p:cNvSpPr txBox="1">
            <a:spLocks/>
          </p:cNvSpPr>
          <p:nvPr/>
        </p:nvSpPr>
        <p:spPr>
          <a:xfrm>
            <a:off x="251520" y="116632"/>
            <a:ext cx="8712968" cy="234159"/>
          </a:xfrm>
          <a:prstGeom prst="rect">
            <a:avLst/>
          </a:prstGeom>
        </p:spPr>
        <p:txBody>
          <a:bodyPr vert="horz" wrap="none" lIns="91440" tIns="45720" rIns="91440" bIns="45720" rtlCol="0" anchor="ctr">
            <a:normAutofit fontScale="92500" lnSpcReduction="10000"/>
          </a:bodyPr>
          <a:lstStyle>
            <a:lvl1pPr algn="l" defTabSz="914400" rtl="0" eaLnBrk="1" latinLnBrk="0" hangingPunct="1">
              <a:lnSpc>
                <a:spcPct val="90000"/>
              </a:lnSpc>
              <a:spcBef>
                <a:spcPct val="0"/>
              </a:spcBef>
              <a:buNone/>
              <a:defRPr kumimoji="1" lang="en-US" sz="2400" kern="1200" dirty="0">
                <a:solidFill>
                  <a:schemeClr val="tx1"/>
                </a:solidFill>
                <a:latin typeface="HGP創英角ｺﾞｼｯｸUB" panose="020B0900000000000000" pitchFamily="50" charset="-128"/>
                <a:ea typeface="HGP創英角ｺﾞｼｯｸUB" panose="020B0900000000000000" pitchFamily="50" charset="-128"/>
                <a:cs typeface="+mj-cs"/>
              </a:defRPr>
            </a:lvl1pPr>
          </a:lstStyle>
          <a:p>
            <a:r>
              <a:rPr lang="en-US" altLang="ja-JP" sz="1200" dirty="0">
                <a:latin typeface="+mn-ea"/>
                <a:ea typeface="+mn-ea"/>
              </a:rPr>
              <a:t>3.</a:t>
            </a:r>
            <a:r>
              <a:rPr lang="ja-JP" altLang="en-US" sz="1200">
                <a:latin typeface="+mn-ea"/>
                <a:ea typeface="+mn-ea"/>
              </a:rPr>
              <a:t>オープンデータの利活用</a:t>
            </a:r>
            <a:endParaRPr lang="ja-JP" altLang="en-US" sz="1200" dirty="0">
              <a:latin typeface="+mn-ea"/>
              <a:ea typeface="+mn-ea"/>
            </a:endParaRPr>
          </a:p>
        </p:txBody>
      </p:sp>
      <p:sp>
        <p:nvSpPr>
          <p:cNvPr id="9" name="正方形/長方形 8">
            <a:extLst>
              <a:ext uri="{FF2B5EF4-FFF2-40B4-BE49-F238E27FC236}">
                <a16:creationId xmlns:a16="http://schemas.microsoft.com/office/drawing/2014/main" id="{A30EBC00-D092-D340-8EC7-61A9BC914200}"/>
              </a:ext>
            </a:extLst>
          </p:cNvPr>
          <p:cNvSpPr/>
          <p:nvPr/>
        </p:nvSpPr>
        <p:spPr bwMode="auto">
          <a:xfrm>
            <a:off x="215901" y="836712"/>
            <a:ext cx="8748588" cy="873911"/>
          </a:xfrm>
          <a:prstGeom prst="rect">
            <a:avLst/>
          </a:prstGeom>
          <a:solidFill>
            <a:schemeClr val="accent4">
              <a:lumMod val="40000"/>
              <a:lumOff val="60000"/>
              <a:alpha val="46000"/>
            </a:schemeClr>
          </a:solidFill>
          <a:ln w="6350">
            <a:noFill/>
            <a:miter lim="800000"/>
            <a:headEnd/>
            <a:tailEnd/>
          </a:ln>
          <a:extLst/>
        </p:spPr>
        <p:txBody>
          <a:bodyPr wrap="square" rtlCol="0" anchor="ctr" anchorCtr="0"/>
          <a:lstStyle/>
          <a:p>
            <a:pPr>
              <a:lnSpc>
                <a:spcPct val="100000"/>
              </a:lnSpc>
            </a:pPr>
            <a:r>
              <a:rPr kumimoji="1" lang="ja-JP" altLang="en-US" sz="2000">
                <a:solidFill>
                  <a:srgbClr val="000000"/>
                </a:solidFill>
                <a:latin typeface="Meiryo UI" panose="020B0604030504040204" pitchFamily="50" charset="-128"/>
                <a:ea typeface="Meiryo UI" panose="020B0604030504040204" pitchFamily="50" charset="-128"/>
                <a:cs typeface="Meiryo UI" panose="020B0604030504040204" pitchFamily="50" charset="-128"/>
              </a:rPr>
              <a:t>オープンデータは</a:t>
            </a:r>
            <a:r>
              <a:rPr kumimoji="1" lang="en-US" altLang="ja-JP" sz="2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PDCA</a:t>
            </a:r>
            <a:r>
              <a:rPr kumimoji="1" lang="ja-JP" altLang="en-US" sz="2000">
                <a:solidFill>
                  <a:srgbClr val="000000"/>
                </a:solidFill>
                <a:latin typeface="Meiryo UI" panose="020B0604030504040204" pitchFamily="50" charset="-128"/>
                <a:ea typeface="Meiryo UI" panose="020B0604030504040204" pitchFamily="50" charset="-128"/>
                <a:cs typeface="Meiryo UI" panose="020B0604030504040204" pitchFamily="50" charset="-128"/>
              </a:rPr>
              <a:t>サイクルの「情報収集」を支援します。収集しやすいこと、整理分析しやすいことが要求されます</a:t>
            </a:r>
          </a:p>
        </p:txBody>
      </p:sp>
      <p:sp>
        <p:nvSpPr>
          <p:cNvPr id="8" name="テキスト ボックス 7">
            <a:extLst>
              <a:ext uri="{FF2B5EF4-FFF2-40B4-BE49-F238E27FC236}">
                <a16:creationId xmlns:a16="http://schemas.microsoft.com/office/drawing/2014/main" id="{BDAA54B1-03CA-1340-AF39-53BB81EA037D}"/>
              </a:ext>
            </a:extLst>
          </p:cNvPr>
          <p:cNvSpPr txBox="1"/>
          <p:nvPr/>
        </p:nvSpPr>
        <p:spPr>
          <a:xfrm>
            <a:off x="539552" y="1844824"/>
            <a:ext cx="8064896" cy="4472699"/>
          </a:xfrm>
          <a:prstGeom prst="rect">
            <a:avLst/>
          </a:prstGeom>
          <a:noFill/>
        </p:spPr>
        <p:txBody>
          <a:bodyPr wrap="square" rtlCol="0">
            <a:spAutoFit/>
          </a:bodyPr>
          <a:lstStyle/>
          <a:p>
            <a:pPr marL="285750" indent="-285750">
              <a:lnSpc>
                <a:spcPct val="150000"/>
              </a:lnSpc>
              <a:buFont typeface="Wingdings" pitchFamily="2" charset="2"/>
              <a:buChar char="l"/>
            </a:pPr>
            <a:r>
              <a:rPr kumimoji="1" lang="ja-JP" altLang="en-US" sz="1600"/>
              <a:t>オープンデータの役割</a:t>
            </a:r>
          </a:p>
          <a:p>
            <a:pPr marL="742950" lvl="1" indent="-285750">
              <a:lnSpc>
                <a:spcPct val="150000"/>
              </a:lnSpc>
              <a:buFont typeface="Arial" panose="020B0604020202020204" pitchFamily="34" charset="0"/>
              <a:buChar char="•"/>
            </a:pPr>
            <a:r>
              <a:rPr kumimoji="1" lang="ja-JP" altLang="en-US" sz="1600"/>
              <a:t>オープンデータは、政府・自治体内における課題解決においても、民間企業等における課題解決においても、課題解決に必要な、「情報の収集」を支援します。</a:t>
            </a:r>
          </a:p>
          <a:p>
            <a:pPr marL="285750" indent="-285750">
              <a:lnSpc>
                <a:spcPct val="150000"/>
              </a:lnSpc>
              <a:buFont typeface="Wingdings" pitchFamily="2" charset="2"/>
              <a:buChar char="l"/>
            </a:pPr>
            <a:r>
              <a:rPr kumimoji="1" lang="ja-JP" altLang="en-US" sz="1600"/>
              <a:t>課題解決におけるオープンデータの利活用</a:t>
            </a:r>
          </a:p>
          <a:p>
            <a:pPr marL="742950" lvl="1" indent="-285750">
              <a:lnSpc>
                <a:spcPct val="150000"/>
              </a:lnSpc>
              <a:buFont typeface="Arial" panose="020B0604020202020204" pitchFamily="34" charset="0"/>
              <a:buChar char="•"/>
            </a:pPr>
            <a:r>
              <a:rPr kumimoji="1" lang="ja-JP" altLang="en-US" sz="1600"/>
              <a:t>データ</a:t>
            </a:r>
            <a:r>
              <a:rPr kumimoji="1" lang="en-US" altLang="ja-JP" sz="1600" dirty="0"/>
              <a:t>=</a:t>
            </a:r>
            <a:r>
              <a:rPr kumimoji="1" lang="ja-JP" altLang="en-US" sz="1600"/>
              <a:t>情報が得られれば課題解決ができるわけではありません。</a:t>
            </a:r>
          </a:p>
          <a:p>
            <a:pPr marL="742950" lvl="1" indent="-285750">
              <a:lnSpc>
                <a:spcPct val="150000"/>
              </a:lnSpc>
              <a:buFont typeface="Arial" panose="020B0604020202020204" pitchFamily="34" charset="0"/>
              <a:buChar char="•"/>
            </a:pPr>
            <a:r>
              <a:rPr kumimoji="1" lang="ja-JP" altLang="en-US" sz="1600"/>
              <a:t>収集された情報を、わかりやすい表現に変換したり、問題を制約している条件にあっているかなどを整理・分析することによって、解決案の立案を支援します。</a:t>
            </a:r>
            <a:endParaRPr kumimoji="1" lang="en-US" altLang="ja-JP" sz="1600" dirty="0"/>
          </a:p>
          <a:p>
            <a:pPr marL="742950" lvl="1" indent="-285750">
              <a:lnSpc>
                <a:spcPct val="150000"/>
              </a:lnSpc>
              <a:buFont typeface="Arial" panose="020B0604020202020204" pitchFamily="34" charset="0"/>
              <a:buChar char="•"/>
            </a:pPr>
            <a:endParaRPr kumimoji="1" lang="en-US" altLang="ja-JP" sz="1600" dirty="0"/>
          </a:p>
          <a:p>
            <a:pPr lvl="1">
              <a:lnSpc>
                <a:spcPct val="150000"/>
              </a:lnSpc>
            </a:pPr>
            <a:endParaRPr kumimoji="1" lang="en-US" altLang="ja-JP" sz="1600" dirty="0"/>
          </a:p>
          <a:p>
            <a:pPr marL="285750" indent="-285750">
              <a:lnSpc>
                <a:spcPct val="150000"/>
              </a:lnSpc>
              <a:buFont typeface="Wingdings" pitchFamily="2" charset="2"/>
              <a:buChar char="l"/>
            </a:pPr>
            <a:r>
              <a:rPr kumimoji="1" lang="ja-JP" altLang="en-US" sz="1600"/>
              <a:t>オープンデータへの要求</a:t>
            </a:r>
          </a:p>
          <a:p>
            <a:pPr marL="742950" lvl="1" indent="-285750">
              <a:lnSpc>
                <a:spcPct val="150000"/>
              </a:lnSpc>
              <a:buFont typeface="Arial" panose="020B0604020202020204" pitchFamily="34" charset="0"/>
              <a:buChar char="•"/>
            </a:pPr>
            <a:r>
              <a:rPr kumimoji="1" lang="ja-JP" altLang="en-US" sz="1600"/>
              <a:t>従って、課題解決のためには、オープンデータは収集しやすいこと、整理・分析などをし易いことが要求されます。</a:t>
            </a:r>
            <a:endParaRPr kumimoji="1" lang="en-US" altLang="ja-JP" sz="1600" dirty="0"/>
          </a:p>
        </p:txBody>
      </p:sp>
      <p:sp>
        <p:nvSpPr>
          <p:cNvPr id="12" name="下矢印 11">
            <a:extLst>
              <a:ext uri="{FF2B5EF4-FFF2-40B4-BE49-F238E27FC236}">
                <a16:creationId xmlns:a16="http://schemas.microsoft.com/office/drawing/2014/main" id="{CB2B0875-4442-164A-ABFB-EAED109A05DC}"/>
              </a:ext>
            </a:extLst>
          </p:cNvPr>
          <p:cNvSpPr/>
          <p:nvPr/>
        </p:nvSpPr>
        <p:spPr>
          <a:xfrm>
            <a:off x="1835696" y="4509120"/>
            <a:ext cx="720080" cy="648072"/>
          </a:xfrm>
          <a:prstGeom prst="down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7742157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9">
            <a:extLst>
              <a:ext uri="{FF2B5EF4-FFF2-40B4-BE49-F238E27FC236}">
                <a16:creationId xmlns:a16="http://schemas.microsoft.com/office/drawing/2014/main" id="{8FB1291F-8409-42A7-9AED-FB8796037451}"/>
              </a:ext>
            </a:extLst>
          </p:cNvPr>
          <p:cNvSpPr txBox="1">
            <a:spLocks noChangeArrowheads="1"/>
          </p:cNvSpPr>
          <p:nvPr/>
        </p:nvSpPr>
        <p:spPr bwMode="gray">
          <a:xfrm>
            <a:off x="566738" y="3178636"/>
            <a:ext cx="2983509" cy="430887"/>
          </a:xfrm>
          <a:prstGeom prst="rect">
            <a:avLst/>
          </a:prstGeom>
          <a:noFill/>
          <a:ln w="9525">
            <a:noFill/>
            <a:miter lim="800000"/>
            <a:headEnd/>
            <a:tailEnd/>
          </a:ln>
          <a:effectLst/>
        </p:spPr>
        <p:txBody>
          <a:bodyPr wrap="none">
            <a:spAutoFit/>
          </a:bodyPr>
          <a:lstStyle/>
          <a:p>
            <a:pPr>
              <a:lnSpc>
                <a:spcPct val="100000"/>
              </a:lnSpc>
            </a:pPr>
            <a:r>
              <a:rPr lang="ja-JP" altLang="en-US" sz="2200">
                <a:solidFill>
                  <a:schemeClr val="bg1">
                    <a:lumMod val="85000"/>
                  </a:schemeClr>
                </a:solidFill>
                <a:latin typeface="+mj-ea"/>
                <a:ea typeface="+mj-ea"/>
              </a:rPr>
              <a:t>１</a:t>
            </a:r>
            <a:r>
              <a:rPr lang="en-US" altLang="ja-JP" sz="2200" dirty="0">
                <a:solidFill>
                  <a:schemeClr val="bg1">
                    <a:lumMod val="85000"/>
                  </a:schemeClr>
                </a:solidFill>
                <a:latin typeface="+mj-ea"/>
                <a:ea typeface="+mj-ea"/>
              </a:rPr>
              <a:t>.</a:t>
            </a:r>
            <a:r>
              <a:rPr lang="ja-JP" altLang="en-US" sz="2200">
                <a:solidFill>
                  <a:schemeClr val="bg1">
                    <a:lumMod val="85000"/>
                  </a:schemeClr>
                </a:solidFill>
                <a:latin typeface="+mj-ea"/>
                <a:ea typeface="+mj-ea"/>
              </a:rPr>
              <a:t> オープンデータの定義</a:t>
            </a:r>
            <a:endParaRPr lang="ja-JP" altLang="en-US" sz="2200" dirty="0">
              <a:solidFill>
                <a:schemeClr val="bg1">
                  <a:lumMod val="85000"/>
                </a:schemeClr>
              </a:solidFill>
              <a:latin typeface="+mj-ea"/>
              <a:ea typeface="+mj-ea"/>
            </a:endParaRPr>
          </a:p>
        </p:txBody>
      </p:sp>
      <p:sp>
        <p:nvSpPr>
          <p:cNvPr id="7" name="Text Box 31">
            <a:extLst>
              <a:ext uri="{FF2B5EF4-FFF2-40B4-BE49-F238E27FC236}">
                <a16:creationId xmlns:a16="http://schemas.microsoft.com/office/drawing/2014/main" id="{2AA45135-99A0-4D96-8159-29900E9825E7}"/>
              </a:ext>
            </a:extLst>
          </p:cNvPr>
          <p:cNvSpPr txBox="1">
            <a:spLocks noChangeArrowheads="1"/>
          </p:cNvSpPr>
          <p:nvPr/>
        </p:nvSpPr>
        <p:spPr bwMode="gray">
          <a:xfrm>
            <a:off x="566738" y="3677429"/>
            <a:ext cx="2983509" cy="430887"/>
          </a:xfrm>
          <a:prstGeom prst="rect">
            <a:avLst/>
          </a:prstGeom>
          <a:noFill/>
          <a:ln w="9525">
            <a:noFill/>
            <a:miter lim="800000"/>
            <a:headEnd/>
            <a:tailEnd/>
          </a:ln>
          <a:effectLst/>
        </p:spPr>
        <p:txBody>
          <a:bodyPr wrap="none">
            <a:spAutoFit/>
          </a:bodyPr>
          <a:lstStyle/>
          <a:p>
            <a:pPr>
              <a:lnSpc>
                <a:spcPct val="100000"/>
              </a:lnSpc>
            </a:pPr>
            <a:r>
              <a:rPr lang="ja-JP" altLang="en-US" sz="2200">
                <a:solidFill>
                  <a:schemeClr val="bg1">
                    <a:lumMod val="85000"/>
                  </a:schemeClr>
                </a:solidFill>
                <a:latin typeface="+mj-ea"/>
                <a:ea typeface="+mj-ea"/>
              </a:rPr>
              <a:t>２</a:t>
            </a:r>
            <a:r>
              <a:rPr lang="en-US" altLang="ja-JP" sz="2200" dirty="0">
                <a:solidFill>
                  <a:schemeClr val="bg1">
                    <a:lumMod val="85000"/>
                  </a:schemeClr>
                </a:solidFill>
                <a:latin typeface="+mj-ea"/>
                <a:ea typeface="+mj-ea"/>
              </a:rPr>
              <a:t>.</a:t>
            </a:r>
            <a:r>
              <a:rPr lang="ja-JP" altLang="en-US" sz="2200">
                <a:solidFill>
                  <a:schemeClr val="bg1">
                    <a:lumMod val="85000"/>
                  </a:schemeClr>
                </a:solidFill>
                <a:latin typeface="+mj-ea"/>
                <a:ea typeface="+mj-ea"/>
              </a:rPr>
              <a:t> オープンデータの歴史</a:t>
            </a:r>
            <a:endParaRPr lang="ja-JP" altLang="en-US" sz="2200" dirty="0">
              <a:solidFill>
                <a:schemeClr val="bg1">
                  <a:lumMod val="85000"/>
                </a:schemeClr>
              </a:solidFill>
              <a:latin typeface="+mj-ea"/>
              <a:ea typeface="+mj-ea"/>
            </a:endParaRPr>
          </a:p>
        </p:txBody>
      </p:sp>
      <p:sp>
        <p:nvSpPr>
          <p:cNvPr id="8" name="Text Box 31">
            <a:extLst>
              <a:ext uri="{FF2B5EF4-FFF2-40B4-BE49-F238E27FC236}">
                <a16:creationId xmlns:a16="http://schemas.microsoft.com/office/drawing/2014/main" id="{481B14C7-A8BD-48B1-9937-DC8AD9C3ADB2}"/>
              </a:ext>
            </a:extLst>
          </p:cNvPr>
          <p:cNvSpPr txBox="1">
            <a:spLocks noChangeArrowheads="1"/>
          </p:cNvSpPr>
          <p:nvPr/>
        </p:nvSpPr>
        <p:spPr bwMode="gray">
          <a:xfrm>
            <a:off x="566738" y="4172729"/>
            <a:ext cx="3265638" cy="430887"/>
          </a:xfrm>
          <a:prstGeom prst="rect">
            <a:avLst/>
          </a:prstGeom>
          <a:noFill/>
          <a:ln w="9525">
            <a:noFill/>
            <a:miter lim="800000"/>
            <a:headEnd/>
            <a:tailEnd/>
          </a:ln>
          <a:effectLst/>
        </p:spPr>
        <p:txBody>
          <a:bodyPr wrap="none">
            <a:spAutoFit/>
          </a:bodyPr>
          <a:lstStyle/>
          <a:p>
            <a:pPr>
              <a:lnSpc>
                <a:spcPct val="100000"/>
              </a:lnSpc>
            </a:pPr>
            <a:r>
              <a:rPr lang="ja-JP" altLang="en-US" sz="2200">
                <a:solidFill>
                  <a:schemeClr val="bg1">
                    <a:lumMod val="85000"/>
                  </a:schemeClr>
                </a:solidFill>
                <a:latin typeface="+mj-ea"/>
                <a:ea typeface="+mj-ea"/>
              </a:rPr>
              <a:t>３</a:t>
            </a:r>
            <a:r>
              <a:rPr lang="en-US" altLang="ja-JP" sz="2200" dirty="0">
                <a:solidFill>
                  <a:schemeClr val="bg1">
                    <a:lumMod val="85000"/>
                  </a:schemeClr>
                </a:solidFill>
                <a:latin typeface="+mj-ea"/>
                <a:ea typeface="+mj-ea"/>
              </a:rPr>
              <a:t>.</a:t>
            </a:r>
            <a:r>
              <a:rPr lang="ja-JP" altLang="en-US" sz="2200">
                <a:solidFill>
                  <a:schemeClr val="bg1">
                    <a:lumMod val="85000"/>
                  </a:schemeClr>
                </a:solidFill>
                <a:latin typeface="+mj-ea"/>
                <a:ea typeface="+mj-ea"/>
              </a:rPr>
              <a:t> オープンデータの利活用</a:t>
            </a:r>
            <a:endParaRPr lang="ja-JP" altLang="en-US" sz="2200" dirty="0">
              <a:solidFill>
                <a:schemeClr val="bg1">
                  <a:lumMod val="85000"/>
                </a:schemeClr>
              </a:solidFill>
              <a:latin typeface="+mj-ea"/>
              <a:ea typeface="+mj-ea"/>
            </a:endParaRPr>
          </a:p>
        </p:txBody>
      </p:sp>
      <p:sp>
        <p:nvSpPr>
          <p:cNvPr id="2" name="スライド番号プレースホルダー 1">
            <a:extLst>
              <a:ext uri="{FF2B5EF4-FFF2-40B4-BE49-F238E27FC236}">
                <a16:creationId xmlns:a16="http://schemas.microsoft.com/office/drawing/2014/main" id="{11F1E85A-688F-7C45-B01E-F21FE2DBC02F}"/>
              </a:ext>
            </a:extLst>
          </p:cNvPr>
          <p:cNvSpPr>
            <a:spLocks noGrp="1"/>
          </p:cNvSpPr>
          <p:nvPr>
            <p:ph type="sldNum" sz="quarter" idx="12"/>
          </p:nvPr>
        </p:nvSpPr>
        <p:spPr/>
        <p:txBody>
          <a:bodyPr/>
          <a:lstStyle/>
          <a:p>
            <a:fld id="{EEDB8509-CC2C-4EC7-9C2E-996B98B58898}" type="slidenum">
              <a:rPr kumimoji="1" lang="ja-JP" altLang="en-US" smtClean="0"/>
              <a:pPr/>
              <a:t>26</a:t>
            </a:fld>
            <a:endParaRPr kumimoji="1" lang="ja-JP" altLang="en-US" dirty="0"/>
          </a:p>
        </p:txBody>
      </p:sp>
      <p:sp>
        <p:nvSpPr>
          <p:cNvPr id="13" name="Text Box 31">
            <a:extLst>
              <a:ext uri="{FF2B5EF4-FFF2-40B4-BE49-F238E27FC236}">
                <a16:creationId xmlns:a16="http://schemas.microsoft.com/office/drawing/2014/main" id="{1E8DE7BB-A726-CD4C-AAF6-9CEB07DCFCC0}"/>
              </a:ext>
            </a:extLst>
          </p:cNvPr>
          <p:cNvSpPr txBox="1">
            <a:spLocks noChangeArrowheads="1"/>
          </p:cNvSpPr>
          <p:nvPr/>
        </p:nvSpPr>
        <p:spPr bwMode="gray">
          <a:xfrm>
            <a:off x="567522" y="4668029"/>
            <a:ext cx="2983509" cy="430887"/>
          </a:xfrm>
          <a:prstGeom prst="rect">
            <a:avLst/>
          </a:prstGeom>
          <a:noFill/>
          <a:ln w="9525">
            <a:noFill/>
            <a:miter lim="800000"/>
            <a:headEnd/>
            <a:tailEnd/>
          </a:ln>
          <a:effectLst/>
        </p:spPr>
        <p:txBody>
          <a:bodyPr wrap="none">
            <a:spAutoFit/>
          </a:bodyPr>
          <a:lstStyle/>
          <a:p>
            <a:pPr>
              <a:lnSpc>
                <a:spcPct val="100000"/>
              </a:lnSpc>
            </a:pPr>
            <a:r>
              <a:rPr lang="ja-JP" altLang="en-US" sz="2200">
                <a:latin typeface="+mj-ea"/>
                <a:ea typeface="+mj-ea"/>
              </a:rPr>
              <a:t>４</a:t>
            </a:r>
            <a:r>
              <a:rPr lang="en-US" altLang="ja-JP" sz="2200" dirty="0">
                <a:latin typeface="+mj-ea"/>
                <a:ea typeface="+mj-ea"/>
              </a:rPr>
              <a:t>.</a:t>
            </a:r>
            <a:r>
              <a:rPr lang="ja-JP" altLang="en-US" sz="2200">
                <a:latin typeface="+mj-ea"/>
                <a:ea typeface="+mj-ea"/>
              </a:rPr>
              <a:t> オープンデータの実例</a:t>
            </a:r>
            <a:endParaRPr lang="ja-JP" altLang="en-US" sz="2200" dirty="0">
              <a:latin typeface="+mj-ea"/>
              <a:ea typeface="+mj-ea"/>
            </a:endParaRPr>
          </a:p>
        </p:txBody>
      </p:sp>
      <p:sp>
        <p:nvSpPr>
          <p:cNvPr id="11" name="Text Box 31">
            <a:extLst>
              <a:ext uri="{FF2B5EF4-FFF2-40B4-BE49-F238E27FC236}">
                <a16:creationId xmlns:a16="http://schemas.microsoft.com/office/drawing/2014/main" id="{1326AFD3-6D16-DF4C-BE5B-044C3112652A}"/>
              </a:ext>
            </a:extLst>
          </p:cNvPr>
          <p:cNvSpPr txBox="1">
            <a:spLocks noChangeArrowheads="1"/>
          </p:cNvSpPr>
          <p:nvPr/>
        </p:nvSpPr>
        <p:spPr bwMode="gray">
          <a:xfrm>
            <a:off x="4762225" y="4640359"/>
            <a:ext cx="4017446" cy="430887"/>
          </a:xfrm>
          <a:prstGeom prst="rect">
            <a:avLst/>
          </a:prstGeom>
          <a:noFill/>
          <a:ln w="9525">
            <a:noFill/>
            <a:miter lim="800000"/>
            <a:headEnd/>
            <a:tailEnd/>
          </a:ln>
          <a:effectLst/>
        </p:spPr>
        <p:txBody>
          <a:bodyPr wrap="none">
            <a:spAutoFit/>
          </a:bodyPr>
          <a:lstStyle/>
          <a:p>
            <a:pPr>
              <a:lnSpc>
                <a:spcPct val="100000"/>
              </a:lnSpc>
            </a:pPr>
            <a:r>
              <a:rPr lang="ja-JP" altLang="en-US" sz="2200">
                <a:latin typeface="+mj-ea"/>
              </a:rPr>
              <a:t>４</a:t>
            </a:r>
            <a:r>
              <a:rPr lang="en-US" altLang="ja-JP" sz="2200" dirty="0">
                <a:latin typeface="+mj-ea"/>
              </a:rPr>
              <a:t>.</a:t>
            </a:r>
            <a:r>
              <a:rPr lang="ja-JP" altLang="en-US" sz="2200">
                <a:latin typeface="+mj-ea"/>
              </a:rPr>
              <a:t> １　日本政府のオープンデータ</a:t>
            </a:r>
            <a:endParaRPr lang="ja-JP" altLang="en-US" sz="2200" dirty="0">
              <a:latin typeface="+mj-ea"/>
            </a:endParaRPr>
          </a:p>
        </p:txBody>
      </p:sp>
      <p:sp>
        <p:nvSpPr>
          <p:cNvPr id="12" name="Text Box 31">
            <a:extLst>
              <a:ext uri="{FF2B5EF4-FFF2-40B4-BE49-F238E27FC236}">
                <a16:creationId xmlns:a16="http://schemas.microsoft.com/office/drawing/2014/main" id="{63BEDBEA-A1BB-A743-9584-566180322DAB}"/>
              </a:ext>
            </a:extLst>
          </p:cNvPr>
          <p:cNvSpPr txBox="1">
            <a:spLocks noChangeArrowheads="1"/>
          </p:cNvSpPr>
          <p:nvPr/>
        </p:nvSpPr>
        <p:spPr bwMode="gray">
          <a:xfrm>
            <a:off x="4779985" y="5131788"/>
            <a:ext cx="3735318" cy="430887"/>
          </a:xfrm>
          <a:prstGeom prst="rect">
            <a:avLst/>
          </a:prstGeom>
          <a:noFill/>
          <a:ln w="9525">
            <a:noFill/>
            <a:miter lim="800000"/>
            <a:headEnd/>
            <a:tailEnd/>
          </a:ln>
          <a:effectLst/>
        </p:spPr>
        <p:txBody>
          <a:bodyPr wrap="none">
            <a:spAutoFit/>
          </a:bodyPr>
          <a:lstStyle/>
          <a:p>
            <a:pPr>
              <a:lnSpc>
                <a:spcPct val="100000"/>
              </a:lnSpc>
            </a:pPr>
            <a:r>
              <a:rPr lang="ja-JP" altLang="en-US" sz="2200">
                <a:latin typeface="+mj-ea"/>
              </a:rPr>
              <a:t>４</a:t>
            </a:r>
            <a:r>
              <a:rPr lang="en-US" altLang="ja-JP" sz="2200" dirty="0">
                <a:latin typeface="+mj-ea"/>
              </a:rPr>
              <a:t>.</a:t>
            </a:r>
            <a:r>
              <a:rPr lang="ja-JP" altLang="en-US" sz="2200">
                <a:latin typeface="+mj-ea"/>
              </a:rPr>
              <a:t> ２　自治体のオープンデータ</a:t>
            </a:r>
            <a:endParaRPr lang="ja-JP" altLang="en-US" sz="2200" dirty="0">
              <a:latin typeface="+mj-ea"/>
            </a:endParaRPr>
          </a:p>
        </p:txBody>
      </p:sp>
    </p:spTree>
    <p:extLst>
      <p:ext uri="{BB962C8B-B14F-4D97-AF65-F5344CB8AC3E}">
        <p14:creationId xmlns:p14="http://schemas.microsoft.com/office/powerpoint/2010/main" val="40502130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スライド番号プレースホルダー 6"/>
          <p:cNvSpPr>
            <a:spLocks noGrp="1"/>
          </p:cNvSpPr>
          <p:nvPr>
            <p:ph type="sldNum" sz="quarter" idx="12"/>
          </p:nvPr>
        </p:nvSpPr>
        <p:spPr/>
        <p:txBody>
          <a:bodyPr/>
          <a:lstStyle/>
          <a:p>
            <a:fld id="{EEDB8509-CC2C-4EC7-9C2E-996B98B58898}" type="slidenum">
              <a:rPr kumimoji="1" lang="ja-JP" altLang="en-US" smtClean="0"/>
              <a:pPr/>
              <a:t>27</a:t>
            </a:fld>
            <a:endParaRPr kumimoji="1" lang="ja-JP" altLang="en-US"/>
          </a:p>
        </p:txBody>
      </p:sp>
      <p:sp>
        <p:nvSpPr>
          <p:cNvPr id="10" name="タイトル 1"/>
          <p:cNvSpPr>
            <a:spLocks noGrp="1"/>
          </p:cNvSpPr>
          <p:nvPr>
            <p:ph type="title"/>
          </p:nvPr>
        </p:nvSpPr>
        <p:spPr>
          <a:xfrm>
            <a:off x="251520" y="313813"/>
            <a:ext cx="8712968" cy="424732"/>
          </a:xfrm>
        </p:spPr>
        <p:txBody>
          <a:bodyPr/>
          <a:lstStyle/>
          <a:p>
            <a:r>
              <a:rPr lang="en-US" altLang="ja-JP" dirty="0">
                <a:latin typeface="+mn-ea"/>
                <a:ea typeface="+mn-ea"/>
              </a:rPr>
              <a:t>4.1 </a:t>
            </a:r>
            <a:r>
              <a:rPr lang="ja-JP" altLang="en-US">
                <a:latin typeface="+mn-ea"/>
                <a:ea typeface="+mn-ea"/>
              </a:rPr>
              <a:t>日本政府のオープンデータ</a:t>
            </a:r>
            <a:endParaRPr kumimoji="1" lang="ja-JP" altLang="en-US" dirty="0">
              <a:latin typeface="+mn-ea"/>
              <a:ea typeface="+mn-ea"/>
            </a:endParaRPr>
          </a:p>
        </p:txBody>
      </p:sp>
      <p:sp>
        <p:nvSpPr>
          <p:cNvPr id="11" name="タイトル 1"/>
          <p:cNvSpPr txBox="1">
            <a:spLocks/>
          </p:cNvSpPr>
          <p:nvPr/>
        </p:nvSpPr>
        <p:spPr>
          <a:xfrm>
            <a:off x="251520" y="116632"/>
            <a:ext cx="8712968" cy="234159"/>
          </a:xfrm>
          <a:prstGeom prst="rect">
            <a:avLst/>
          </a:prstGeom>
        </p:spPr>
        <p:txBody>
          <a:bodyPr vert="horz" wrap="none" lIns="91440" tIns="45720" rIns="91440" bIns="45720" rtlCol="0" anchor="ctr">
            <a:normAutofit fontScale="92500" lnSpcReduction="10000"/>
          </a:bodyPr>
          <a:lstStyle>
            <a:lvl1pPr algn="l" defTabSz="914400" rtl="0" eaLnBrk="1" latinLnBrk="0" hangingPunct="1">
              <a:lnSpc>
                <a:spcPct val="90000"/>
              </a:lnSpc>
              <a:spcBef>
                <a:spcPct val="0"/>
              </a:spcBef>
              <a:buNone/>
              <a:defRPr kumimoji="1" lang="en-US" sz="2400" kern="1200" dirty="0">
                <a:solidFill>
                  <a:schemeClr val="tx1"/>
                </a:solidFill>
                <a:latin typeface="HGP創英角ｺﾞｼｯｸUB" panose="020B0900000000000000" pitchFamily="50" charset="-128"/>
                <a:ea typeface="HGP創英角ｺﾞｼｯｸUB" panose="020B0900000000000000" pitchFamily="50" charset="-128"/>
                <a:cs typeface="+mj-cs"/>
              </a:defRPr>
            </a:lvl1pPr>
          </a:lstStyle>
          <a:p>
            <a:r>
              <a:rPr lang="ja-JP" altLang="en-US" sz="1200">
                <a:latin typeface="+mn-ea"/>
                <a:ea typeface="+mn-ea"/>
              </a:rPr>
              <a:t>４</a:t>
            </a:r>
            <a:r>
              <a:rPr lang="en-US" altLang="ja-JP" sz="1200" dirty="0">
                <a:latin typeface="+mn-ea"/>
                <a:ea typeface="+mn-ea"/>
              </a:rPr>
              <a:t>.</a:t>
            </a:r>
            <a:r>
              <a:rPr lang="ja-JP" altLang="en-US" sz="1200">
                <a:latin typeface="+mn-ea"/>
                <a:ea typeface="+mn-ea"/>
              </a:rPr>
              <a:t>オープンデータの実例</a:t>
            </a:r>
            <a:endParaRPr lang="ja-JP" altLang="en-US" sz="1200" dirty="0">
              <a:latin typeface="+mn-ea"/>
              <a:ea typeface="+mn-ea"/>
            </a:endParaRPr>
          </a:p>
        </p:txBody>
      </p:sp>
      <p:sp>
        <p:nvSpPr>
          <p:cNvPr id="9" name="正方形/長方形 8">
            <a:extLst>
              <a:ext uri="{FF2B5EF4-FFF2-40B4-BE49-F238E27FC236}">
                <a16:creationId xmlns:a16="http://schemas.microsoft.com/office/drawing/2014/main" id="{A30EBC00-D092-D340-8EC7-61A9BC914200}"/>
              </a:ext>
            </a:extLst>
          </p:cNvPr>
          <p:cNvSpPr/>
          <p:nvPr/>
        </p:nvSpPr>
        <p:spPr bwMode="auto">
          <a:xfrm>
            <a:off x="215901" y="836712"/>
            <a:ext cx="8748588" cy="873911"/>
          </a:xfrm>
          <a:prstGeom prst="rect">
            <a:avLst/>
          </a:prstGeom>
          <a:solidFill>
            <a:schemeClr val="accent4">
              <a:lumMod val="40000"/>
              <a:lumOff val="60000"/>
              <a:alpha val="46000"/>
            </a:schemeClr>
          </a:solidFill>
          <a:ln w="6350">
            <a:noFill/>
            <a:miter lim="800000"/>
            <a:headEnd/>
            <a:tailEnd/>
          </a:ln>
          <a:extLst/>
        </p:spPr>
        <p:txBody>
          <a:bodyPr wrap="square" rtlCol="0" anchor="ctr" anchorCtr="0"/>
          <a:lstStyle/>
          <a:p>
            <a:pPr>
              <a:lnSpc>
                <a:spcPct val="100000"/>
              </a:lnSpc>
            </a:pPr>
            <a:r>
              <a:rPr kumimoji="1" lang="ja-JP" altLang="en-US" sz="2000">
                <a:solidFill>
                  <a:srgbClr val="000000"/>
                </a:solidFill>
                <a:latin typeface="Meiryo UI" panose="020B0604030504040204" pitchFamily="50" charset="-128"/>
                <a:ea typeface="Meiryo UI" panose="020B0604030504040204" pitchFamily="50" charset="-128"/>
                <a:cs typeface="Meiryo UI" panose="020B0604030504040204" pitchFamily="50" charset="-128"/>
              </a:rPr>
              <a:t>日本政府のデータカタログサイト「</a:t>
            </a:r>
            <a:r>
              <a:rPr kumimoji="1" lang="en-US" altLang="ja-JP" sz="2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DATA.GO.JP</a:t>
            </a:r>
            <a:r>
              <a:rPr kumimoji="1" lang="ja-JP" altLang="en-US" sz="2000">
                <a:solidFill>
                  <a:srgbClr val="000000"/>
                </a:solidFill>
                <a:latin typeface="Meiryo UI" panose="020B0604030504040204" pitchFamily="50" charset="-128"/>
                <a:ea typeface="Meiryo UI" panose="020B0604030504040204" pitchFamily="50" charset="-128"/>
                <a:cs typeface="Meiryo UI" panose="020B0604030504040204" pitchFamily="50" charset="-128"/>
              </a:rPr>
              <a:t>」では、約</a:t>
            </a:r>
            <a:r>
              <a:rPr kumimoji="1" lang="en-US" altLang="ja-JP" sz="2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2000">
                <a:solidFill>
                  <a:srgbClr val="000000"/>
                </a:solidFill>
                <a:latin typeface="Meiryo UI" panose="020B0604030504040204" pitchFamily="50" charset="-128"/>
                <a:ea typeface="Meiryo UI" panose="020B0604030504040204" pitchFamily="50" charset="-128"/>
                <a:cs typeface="Meiryo UI" panose="020B0604030504040204" pitchFamily="50" charset="-128"/>
              </a:rPr>
              <a:t>万</a:t>
            </a:r>
            <a:r>
              <a:rPr kumimoji="1" lang="en-US" altLang="ja-JP" sz="2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5000</a:t>
            </a:r>
            <a:r>
              <a:rPr kumimoji="1" lang="ja-JP" altLang="en-US" sz="2000">
                <a:solidFill>
                  <a:srgbClr val="000000"/>
                </a:solidFill>
                <a:latin typeface="Meiryo UI" panose="020B0604030504040204" pitchFamily="50" charset="-128"/>
                <a:ea typeface="Meiryo UI" panose="020B0604030504040204" pitchFamily="50" charset="-128"/>
                <a:cs typeface="Meiryo UI" panose="020B0604030504040204" pitchFamily="50" charset="-128"/>
              </a:rPr>
              <a:t>種類のデータセットが公開されています</a:t>
            </a:r>
          </a:p>
        </p:txBody>
      </p:sp>
      <p:sp>
        <p:nvSpPr>
          <p:cNvPr id="13" name="テキスト ボックス 12">
            <a:extLst>
              <a:ext uri="{FF2B5EF4-FFF2-40B4-BE49-F238E27FC236}">
                <a16:creationId xmlns:a16="http://schemas.microsoft.com/office/drawing/2014/main" id="{FDB04A57-5E12-0B4A-A9ED-E9D9256A68CB}"/>
              </a:ext>
            </a:extLst>
          </p:cNvPr>
          <p:cNvSpPr txBox="1"/>
          <p:nvPr/>
        </p:nvSpPr>
        <p:spPr>
          <a:xfrm>
            <a:off x="238725" y="5470662"/>
            <a:ext cx="2913254" cy="276999"/>
          </a:xfrm>
          <a:prstGeom prst="rect">
            <a:avLst/>
          </a:prstGeom>
          <a:noFill/>
        </p:spPr>
        <p:txBody>
          <a:bodyPr wrap="square" rtlCol="0">
            <a:spAutoFit/>
          </a:bodyPr>
          <a:lstStyle/>
          <a:p>
            <a:r>
              <a:rPr kumimoji="1" lang="en" altLang="ja-JP" sz="1200" dirty="0">
                <a:hlinkClick r:id="rId3"/>
              </a:rPr>
              <a:t>http://www.data.go.jp/data/dataset</a:t>
            </a:r>
            <a:r>
              <a:rPr kumimoji="1" lang="en" altLang="ja-JP" sz="1200" dirty="0"/>
              <a:t> </a:t>
            </a:r>
            <a:endParaRPr kumimoji="1" lang="ja-JP" altLang="en-US" sz="1200"/>
          </a:p>
        </p:txBody>
      </p:sp>
      <p:pic>
        <p:nvPicPr>
          <p:cNvPr id="12" name="図 11">
            <a:extLst>
              <a:ext uri="{FF2B5EF4-FFF2-40B4-BE49-F238E27FC236}">
                <a16:creationId xmlns:a16="http://schemas.microsoft.com/office/drawing/2014/main" id="{9BC13DC1-ADA6-9549-8663-591AB43BEDD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5901" y="1829585"/>
            <a:ext cx="4064237" cy="2921438"/>
          </a:xfrm>
          <a:prstGeom prst="rect">
            <a:avLst/>
          </a:prstGeom>
          <a:ln>
            <a:solidFill>
              <a:schemeClr val="bg1">
                <a:lumMod val="75000"/>
              </a:schemeClr>
            </a:solidFill>
          </a:ln>
        </p:spPr>
      </p:pic>
      <p:pic>
        <p:nvPicPr>
          <p:cNvPr id="14" name="図 13">
            <a:extLst>
              <a:ext uri="{FF2B5EF4-FFF2-40B4-BE49-F238E27FC236}">
                <a16:creationId xmlns:a16="http://schemas.microsoft.com/office/drawing/2014/main" id="{959F61B4-F416-1940-BB23-9182C5E3B61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19872" y="2636912"/>
            <a:ext cx="5472608" cy="3782703"/>
          </a:xfrm>
          <a:prstGeom prst="rect">
            <a:avLst/>
          </a:prstGeom>
          <a:ln>
            <a:solidFill>
              <a:schemeClr val="bg1">
                <a:lumMod val="75000"/>
              </a:schemeClr>
            </a:solidFill>
          </a:ln>
        </p:spPr>
      </p:pic>
    </p:spTree>
    <p:extLst>
      <p:ext uri="{BB962C8B-B14F-4D97-AF65-F5344CB8AC3E}">
        <p14:creationId xmlns:p14="http://schemas.microsoft.com/office/powerpoint/2010/main" val="37692291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スライド番号プレースホルダー 6"/>
          <p:cNvSpPr>
            <a:spLocks noGrp="1"/>
          </p:cNvSpPr>
          <p:nvPr>
            <p:ph type="sldNum" sz="quarter" idx="12"/>
          </p:nvPr>
        </p:nvSpPr>
        <p:spPr/>
        <p:txBody>
          <a:bodyPr/>
          <a:lstStyle/>
          <a:p>
            <a:fld id="{EEDB8509-CC2C-4EC7-9C2E-996B98B58898}" type="slidenum">
              <a:rPr kumimoji="1" lang="ja-JP" altLang="en-US" smtClean="0"/>
              <a:pPr/>
              <a:t>28</a:t>
            </a:fld>
            <a:endParaRPr kumimoji="1" lang="ja-JP" altLang="en-US"/>
          </a:p>
        </p:txBody>
      </p:sp>
      <p:sp>
        <p:nvSpPr>
          <p:cNvPr id="10" name="タイトル 1"/>
          <p:cNvSpPr>
            <a:spLocks noGrp="1"/>
          </p:cNvSpPr>
          <p:nvPr>
            <p:ph type="title"/>
          </p:nvPr>
        </p:nvSpPr>
        <p:spPr>
          <a:xfrm>
            <a:off x="251520" y="313813"/>
            <a:ext cx="8712968" cy="424732"/>
          </a:xfrm>
        </p:spPr>
        <p:txBody>
          <a:bodyPr/>
          <a:lstStyle/>
          <a:p>
            <a:r>
              <a:rPr lang="en-US" altLang="ja-JP" dirty="0">
                <a:latin typeface="+mn-ea"/>
                <a:ea typeface="+mn-ea"/>
              </a:rPr>
              <a:t>4.1 </a:t>
            </a:r>
            <a:r>
              <a:rPr lang="ja-JP" altLang="en-US">
                <a:latin typeface="+mn-ea"/>
                <a:ea typeface="+mn-ea"/>
              </a:rPr>
              <a:t>日本政府のオープンデータ</a:t>
            </a:r>
            <a:endParaRPr kumimoji="1" lang="ja-JP" altLang="en-US" dirty="0">
              <a:latin typeface="+mn-ea"/>
              <a:ea typeface="+mn-ea"/>
            </a:endParaRPr>
          </a:p>
        </p:txBody>
      </p:sp>
      <p:sp>
        <p:nvSpPr>
          <p:cNvPr id="11" name="タイトル 1"/>
          <p:cNvSpPr txBox="1">
            <a:spLocks/>
          </p:cNvSpPr>
          <p:nvPr/>
        </p:nvSpPr>
        <p:spPr>
          <a:xfrm>
            <a:off x="251520" y="116632"/>
            <a:ext cx="8712968" cy="234159"/>
          </a:xfrm>
          <a:prstGeom prst="rect">
            <a:avLst/>
          </a:prstGeom>
        </p:spPr>
        <p:txBody>
          <a:bodyPr vert="horz" wrap="none" lIns="91440" tIns="45720" rIns="91440" bIns="45720" rtlCol="0" anchor="ctr">
            <a:normAutofit fontScale="92500" lnSpcReduction="10000"/>
          </a:bodyPr>
          <a:lstStyle>
            <a:lvl1pPr algn="l" defTabSz="914400" rtl="0" eaLnBrk="1" latinLnBrk="0" hangingPunct="1">
              <a:lnSpc>
                <a:spcPct val="90000"/>
              </a:lnSpc>
              <a:spcBef>
                <a:spcPct val="0"/>
              </a:spcBef>
              <a:buNone/>
              <a:defRPr kumimoji="1" lang="en-US" sz="2400" kern="1200" dirty="0">
                <a:solidFill>
                  <a:schemeClr val="tx1"/>
                </a:solidFill>
                <a:latin typeface="HGP創英角ｺﾞｼｯｸUB" panose="020B0900000000000000" pitchFamily="50" charset="-128"/>
                <a:ea typeface="HGP創英角ｺﾞｼｯｸUB" panose="020B0900000000000000" pitchFamily="50" charset="-128"/>
                <a:cs typeface="+mj-cs"/>
              </a:defRPr>
            </a:lvl1pPr>
          </a:lstStyle>
          <a:p>
            <a:r>
              <a:rPr lang="ja-JP" altLang="en-US" sz="1200">
                <a:latin typeface="+mn-ea"/>
                <a:ea typeface="+mn-ea"/>
              </a:rPr>
              <a:t>４</a:t>
            </a:r>
            <a:r>
              <a:rPr lang="en-US" altLang="ja-JP" sz="1200" dirty="0">
                <a:latin typeface="+mn-ea"/>
                <a:ea typeface="+mn-ea"/>
              </a:rPr>
              <a:t>.</a:t>
            </a:r>
            <a:r>
              <a:rPr lang="ja-JP" altLang="en-US" sz="1200">
                <a:latin typeface="+mn-ea"/>
                <a:ea typeface="+mn-ea"/>
              </a:rPr>
              <a:t>オープンデータの実例</a:t>
            </a:r>
            <a:endParaRPr lang="ja-JP" altLang="en-US" sz="1200" dirty="0">
              <a:latin typeface="+mn-ea"/>
              <a:ea typeface="+mn-ea"/>
            </a:endParaRPr>
          </a:p>
        </p:txBody>
      </p:sp>
      <p:sp>
        <p:nvSpPr>
          <p:cNvPr id="9" name="正方形/長方形 8">
            <a:extLst>
              <a:ext uri="{FF2B5EF4-FFF2-40B4-BE49-F238E27FC236}">
                <a16:creationId xmlns:a16="http://schemas.microsoft.com/office/drawing/2014/main" id="{A30EBC00-D092-D340-8EC7-61A9BC914200}"/>
              </a:ext>
            </a:extLst>
          </p:cNvPr>
          <p:cNvSpPr/>
          <p:nvPr/>
        </p:nvSpPr>
        <p:spPr bwMode="auto">
          <a:xfrm>
            <a:off x="215901" y="836712"/>
            <a:ext cx="8748588" cy="873911"/>
          </a:xfrm>
          <a:prstGeom prst="rect">
            <a:avLst/>
          </a:prstGeom>
          <a:solidFill>
            <a:schemeClr val="accent4">
              <a:lumMod val="40000"/>
              <a:lumOff val="60000"/>
              <a:alpha val="46000"/>
            </a:schemeClr>
          </a:solidFill>
          <a:ln w="6350">
            <a:noFill/>
            <a:miter lim="800000"/>
            <a:headEnd/>
            <a:tailEnd/>
          </a:ln>
          <a:extLst/>
        </p:spPr>
        <p:txBody>
          <a:bodyPr wrap="square" rtlCol="0" anchor="ctr" anchorCtr="0"/>
          <a:lstStyle/>
          <a:p>
            <a:pPr>
              <a:lnSpc>
                <a:spcPct val="100000"/>
              </a:lnSpc>
            </a:pPr>
            <a:r>
              <a:rPr kumimoji="1" lang="ja-JP" altLang="en-US" sz="2000">
                <a:solidFill>
                  <a:srgbClr val="000000"/>
                </a:solidFill>
                <a:latin typeface="Meiryo UI" panose="020B0604030504040204" pitchFamily="50" charset="-128"/>
                <a:ea typeface="Meiryo UI" panose="020B0604030504040204" pitchFamily="50" charset="-128"/>
                <a:cs typeface="Meiryo UI" panose="020B0604030504040204" pitchFamily="50" charset="-128"/>
              </a:rPr>
              <a:t>政府統計の総合窓口「</a:t>
            </a:r>
            <a:r>
              <a:rPr kumimoji="1" lang="en-US" altLang="ja-JP" sz="2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e-Stat</a:t>
            </a:r>
            <a:r>
              <a:rPr kumimoji="1" lang="ja-JP" altLang="en-US" sz="2000">
                <a:solidFill>
                  <a:srgbClr val="000000"/>
                </a:solidFill>
                <a:latin typeface="Meiryo UI" panose="020B0604030504040204" pitchFamily="50" charset="-128"/>
                <a:ea typeface="Meiryo UI" panose="020B0604030504040204" pitchFamily="50" charset="-128"/>
                <a:cs typeface="Meiryo UI" panose="020B0604030504040204" pitchFamily="50" charset="-128"/>
              </a:rPr>
              <a:t>」では、各府省の統計データが公開されており、統計データをアクセスするための</a:t>
            </a:r>
            <a:r>
              <a:rPr kumimoji="1" lang="en-US" altLang="ja-JP" sz="2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API</a:t>
            </a:r>
            <a:r>
              <a:rPr kumimoji="1" lang="ja-JP" altLang="en-US" sz="2000">
                <a:solidFill>
                  <a:srgbClr val="000000"/>
                </a:solidFill>
                <a:latin typeface="Meiryo UI" panose="020B0604030504040204" pitchFamily="50" charset="-128"/>
                <a:ea typeface="Meiryo UI" panose="020B0604030504040204" pitchFamily="50" charset="-128"/>
                <a:cs typeface="Meiryo UI" panose="020B0604030504040204" pitchFamily="50" charset="-128"/>
              </a:rPr>
              <a:t>も公開されています</a:t>
            </a:r>
          </a:p>
        </p:txBody>
      </p:sp>
      <p:sp>
        <p:nvSpPr>
          <p:cNvPr id="13" name="テキスト ボックス 12">
            <a:extLst>
              <a:ext uri="{FF2B5EF4-FFF2-40B4-BE49-F238E27FC236}">
                <a16:creationId xmlns:a16="http://schemas.microsoft.com/office/drawing/2014/main" id="{FDB04A57-5E12-0B4A-A9ED-E9D9256A68CB}"/>
              </a:ext>
            </a:extLst>
          </p:cNvPr>
          <p:cNvSpPr txBox="1"/>
          <p:nvPr/>
        </p:nvSpPr>
        <p:spPr>
          <a:xfrm>
            <a:off x="827584" y="5830934"/>
            <a:ext cx="2913254" cy="276999"/>
          </a:xfrm>
          <a:prstGeom prst="rect">
            <a:avLst/>
          </a:prstGeom>
          <a:noFill/>
        </p:spPr>
        <p:txBody>
          <a:bodyPr wrap="square" rtlCol="0">
            <a:spAutoFit/>
          </a:bodyPr>
          <a:lstStyle/>
          <a:p>
            <a:r>
              <a:rPr kumimoji="1" lang="en" altLang="ja-JP" sz="1200" dirty="0">
                <a:hlinkClick r:id="rId3"/>
              </a:rPr>
              <a:t>https://www.e-stat.go.jp/</a:t>
            </a:r>
            <a:r>
              <a:rPr kumimoji="1" lang="en" altLang="ja-JP" sz="1200" dirty="0"/>
              <a:t> </a:t>
            </a:r>
            <a:endParaRPr kumimoji="1" lang="ja-JP" altLang="en-US" sz="1200"/>
          </a:p>
        </p:txBody>
      </p:sp>
      <p:pic>
        <p:nvPicPr>
          <p:cNvPr id="4" name="図 3">
            <a:extLst>
              <a:ext uri="{FF2B5EF4-FFF2-40B4-BE49-F238E27FC236}">
                <a16:creationId xmlns:a16="http://schemas.microsoft.com/office/drawing/2014/main" id="{E71AFE75-E9BF-134B-8CB4-C752194D5BB9}"/>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51519" y="1973016"/>
            <a:ext cx="5354449" cy="3472208"/>
          </a:xfrm>
          <a:prstGeom prst="rect">
            <a:avLst/>
          </a:prstGeom>
          <a:ln>
            <a:solidFill>
              <a:schemeClr val="bg1">
                <a:lumMod val="75000"/>
              </a:schemeClr>
            </a:solidFill>
          </a:ln>
        </p:spPr>
      </p:pic>
      <p:pic>
        <p:nvPicPr>
          <p:cNvPr id="15" name="図 14">
            <a:extLst>
              <a:ext uri="{FF2B5EF4-FFF2-40B4-BE49-F238E27FC236}">
                <a16:creationId xmlns:a16="http://schemas.microsoft.com/office/drawing/2014/main" id="{496A8BA5-DE19-5B49-AA1B-7617ACEEEA27}"/>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916157" y="1973016"/>
            <a:ext cx="3024336" cy="4518373"/>
          </a:xfrm>
          <a:prstGeom prst="rect">
            <a:avLst/>
          </a:prstGeom>
        </p:spPr>
      </p:pic>
    </p:spTree>
    <p:extLst>
      <p:ext uri="{BB962C8B-B14F-4D97-AF65-F5344CB8AC3E}">
        <p14:creationId xmlns:p14="http://schemas.microsoft.com/office/powerpoint/2010/main" val="13160597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スライド番号プレースホルダー 6"/>
          <p:cNvSpPr>
            <a:spLocks noGrp="1"/>
          </p:cNvSpPr>
          <p:nvPr>
            <p:ph type="sldNum" sz="quarter" idx="12"/>
          </p:nvPr>
        </p:nvSpPr>
        <p:spPr/>
        <p:txBody>
          <a:bodyPr/>
          <a:lstStyle/>
          <a:p>
            <a:fld id="{EEDB8509-CC2C-4EC7-9C2E-996B98B58898}" type="slidenum">
              <a:rPr kumimoji="1" lang="ja-JP" altLang="en-US" smtClean="0"/>
              <a:pPr/>
              <a:t>29</a:t>
            </a:fld>
            <a:endParaRPr kumimoji="1" lang="ja-JP" altLang="en-US"/>
          </a:p>
        </p:txBody>
      </p:sp>
      <p:sp>
        <p:nvSpPr>
          <p:cNvPr id="10" name="タイトル 1"/>
          <p:cNvSpPr>
            <a:spLocks noGrp="1"/>
          </p:cNvSpPr>
          <p:nvPr>
            <p:ph type="title"/>
          </p:nvPr>
        </p:nvSpPr>
        <p:spPr>
          <a:xfrm>
            <a:off x="251520" y="313813"/>
            <a:ext cx="8712968" cy="424732"/>
          </a:xfrm>
        </p:spPr>
        <p:txBody>
          <a:bodyPr/>
          <a:lstStyle/>
          <a:p>
            <a:r>
              <a:rPr lang="en-US" altLang="ja-JP" dirty="0">
                <a:latin typeface="+mn-ea"/>
                <a:ea typeface="+mn-ea"/>
              </a:rPr>
              <a:t>4.2 </a:t>
            </a:r>
            <a:r>
              <a:rPr lang="ja-JP" altLang="en-US">
                <a:latin typeface="+mn-ea"/>
                <a:ea typeface="+mn-ea"/>
              </a:rPr>
              <a:t>自治体のオープンデータ</a:t>
            </a:r>
            <a:endParaRPr kumimoji="1" lang="ja-JP" altLang="en-US" dirty="0">
              <a:latin typeface="+mn-ea"/>
              <a:ea typeface="+mn-ea"/>
            </a:endParaRPr>
          </a:p>
        </p:txBody>
      </p:sp>
      <p:sp>
        <p:nvSpPr>
          <p:cNvPr id="11" name="タイトル 1"/>
          <p:cNvSpPr txBox="1">
            <a:spLocks/>
          </p:cNvSpPr>
          <p:nvPr/>
        </p:nvSpPr>
        <p:spPr>
          <a:xfrm>
            <a:off x="251520" y="116632"/>
            <a:ext cx="8712968" cy="234159"/>
          </a:xfrm>
          <a:prstGeom prst="rect">
            <a:avLst/>
          </a:prstGeom>
        </p:spPr>
        <p:txBody>
          <a:bodyPr vert="horz" wrap="none" lIns="91440" tIns="45720" rIns="91440" bIns="45720" rtlCol="0" anchor="ctr">
            <a:normAutofit fontScale="92500" lnSpcReduction="10000"/>
          </a:bodyPr>
          <a:lstStyle>
            <a:lvl1pPr algn="l" defTabSz="914400" rtl="0" eaLnBrk="1" latinLnBrk="0" hangingPunct="1">
              <a:lnSpc>
                <a:spcPct val="90000"/>
              </a:lnSpc>
              <a:spcBef>
                <a:spcPct val="0"/>
              </a:spcBef>
              <a:buNone/>
              <a:defRPr kumimoji="1" lang="en-US" sz="2400" kern="1200" dirty="0">
                <a:solidFill>
                  <a:schemeClr val="tx1"/>
                </a:solidFill>
                <a:latin typeface="HGP創英角ｺﾞｼｯｸUB" panose="020B0900000000000000" pitchFamily="50" charset="-128"/>
                <a:ea typeface="HGP創英角ｺﾞｼｯｸUB" panose="020B0900000000000000" pitchFamily="50" charset="-128"/>
                <a:cs typeface="+mj-cs"/>
              </a:defRPr>
            </a:lvl1pPr>
          </a:lstStyle>
          <a:p>
            <a:r>
              <a:rPr lang="ja-JP" altLang="en-US" sz="1200">
                <a:latin typeface="+mn-ea"/>
                <a:ea typeface="+mn-ea"/>
              </a:rPr>
              <a:t>４</a:t>
            </a:r>
            <a:r>
              <a:rPr lang="en-US" altLang="ja-JP" sz="1200" dirty="0">
                <a:latin typeface="+mn-ea"/>
                <a:ea typeface="+mn-ea"/>
              </a:rPr>
              <a:t>.</a:t>
            </a:r>
            <a:r>
              <a:rPr lang="ja-JP" altLang="en-US" sz="1200">
                <a:latin typeface="+mn-ea"/>
                <a:ea typeface="+mn-ea"/>
              </a:rPr>
              <a:t>オープンデータの実例</a:t>
            </a:r>
          </a:p>
        </p:txBody>
      </p:sp>
      <p:sp>
        <p:nvSpPr>
          <p:cNvPr id="12" name="テキスト ボックス 11">
            <a:extLst>
              <a:ext uri="{FF2B5EF4-FFF2-40B4-BE49-F238E27FC236}">
                <a16:creationId xmlns:a16="http://schemas.microsoft.com/office/drawing/2014/main" id="{843ECD07-7B77-3E45-9D15-D5FF695DF526}"/>
              </a:ext>
            </a:extLst>
          </p:cNvPr>
          <p:cNvSpPr txBox="1"/>
          <p:nvPr/>
        </p:nvSpPr>
        <p:spPr>
          <a:xfrm>
            <a:off x="251520" y="5271591"/>
            <a:ext cx="2880319" cy="461665"/>
          </a:xfrm>
          <a:prstGeom prst="rect">
            <a:avLst/>
          </a:prstGeom>
          <a:noFill/>
        </p:spPr>
        <p:txBody>
          <a:bodyPr wrap="square" rtlCol="0">
            <a:spAutoFit/>
          </a:bodyPr>
          <a:lstStyle/>
          <a:p>
            <a:r>
              <a:rPr lang="en-US" altLang="ja-JP" sz="1200" dirty="0">
                <a:hlinkClick r:id="rId3"/>
              </a:rPr>
              <a:t>https://www.open-governmentdata.org/fukuoka-city/</a:t>
            </a:r>
            <a:r>
              <a:rPr lang="en-US" altLang="ja-JP" sz="1200" dirty="0"/>
              <a:t> </a:t>
            </a:r>
            <a:endParaRPr kumimoji="1" lang="ja-JP" altLang="en-US" sz="1200" dirty="0"/>
          </a:p>
        </p:txBody>
      </p:sp>
      <p:sp>
        <p:nvSpPr>
          <p:cNvPr id="13" name="正方形/長方形 12">
            <a:extLst>
              <a:ext uri="{FF2B5EF4-FFF2-40B4-BE49-F238E27FC236}">
                <a16:creationId xmlns:a16="http://schemas.microsoft.com/office/drawing/2014/main" id="{374F14B8-F30F-1F45-8E7A-9C82DC817300}"/>
              </a:ext>
            </a:extLst>
          </p:cNvPr>
          <p:cNvSpPr/>
          <p:nvPr/>
        </p:nvSpPr>
        <p:spPr bwMode="auto">
          <a:xfrm>
            <a:off x="215901" y="836712"/>
            <a:ext cx="8748588" cy="873911"/>
          </a:xfrm>
          <a:prstGeom prst="rect">
            <a:avLst/>
          </a:prstGeom>
          <a:solidFill>
            <a:schemeClr val="accent4">
              <a:lumMod val="40000"/>
              <a:lumOff val="60000"/>
              <a:alpha val="46000"/>
            </a:schemeClr>
          </a:solidFill>
          <a:ln w="6350">
            <a:noFill/>
            <a:miter lim="800000"/>
            <a:headEnd/>
            <a:tailEnd/>
          </a:ln>
          <a:extLst/>
        </p:spPr>
        <p:txBody>
          <a:bodyPr wrap="square" rtlCol="0" anchor="ctr" anchorCtr="0"/>
          <a:lstStyle/>
          <a:p>
            <a:pPr>
              <a:lnSpc>
                <a:spcPct val="100000"/>
              </a:lnSpc>
            </a:pPr>
            <a:r>
              <a:rPr kumimoji="1" lang="ja-JP" altLang="en-US" sz="2000">
                <a:solidFill>
                  <a:srgbClr val="000000"/>
                </a:solidFill>
                <a:latin typeface="Meiryo UI" panose="020B0604030504040204" pitchFamily="50" charset="-128"/>
                <a:ea typeface="Meiryo UI" panose="020B0604030504040204" pitchFamily="50" charset="-128"/>
                <a:cs typeface="Meiryo UI" panose="020B0604030504040204" pitchFamily="50" charset="-128"/>
              </a:rPr>
              <a:t>福岡市は</a:t>
            </a:r>
            <a:r>
              <a:rPr kumimoji="1" lang="en-US" altLang="ja-JP" sz="2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370</a:t>
            </a:r>
            <a:r>
              <a:rPr kumimoji="1" lang="ja-JP" altLang="en-US" sz="2000">
                <a:solidFill>
                  <a:srgbClr val="000000"/>
                </a:solidFill>
                <a:latin typeface="Meiryo UI" panose="020B0604030504040204" pitchFamily="50" charset="-128"/>
                <a:ea typeface="Meiryo UI" panose="020B0604030504040204" pitchFamily="50" charset="-128"/>
                <a:cs typeface="Meiryo UI" panose="020B0604030504040204" pitchFamily="50" charset="-128"/>
              </a:rPr>
              <a:t>種類以上のオープンデータをカタログサイトで公開しています</a:t>
            </a:r>
          </a:p>
        </p:txBody>
      </p:sp>
      <p:pic>
        <p:nvPicPr>
          <p:cNvPr id="14" name="図 13">
            <a:extLst>
              <a:ext uri="{FF2B5EF4-FFF2-40B4-BE49-F238E27FC236}">
                <a16:creationId xmlns:a16="http://schemas.microsoft.com/office/drawing/2014/main" id="{92F609B9-C1DA-7644-9804-CFF3AD50354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520" y="1905462"/>
            <a:ext cx="3863117" cy="2891690"/>
          </a:xfrm>
          <a:prstGeom prst="rect">
            <a:avLst/>
          </a:prstGeom>
          <a:ln>
            <a:solidFill>
              <a:schemeClr val="bg1">
                <a:lumMod val="75000"/>
              </a:schemeClr>
            </a:solidFill>
          </a:ln>
        </p:spPr>
      </p:pic>
      <p:pic>
        <p:nvPicPr>
          <p:cNvPr id="15" name="図 14">
            <a:extLst>
              <a:ext uri="{FF2B5EF4-FFF2-40B4-BE49-F238E27FC236}">
                <a16:creationId xmlns:a16="http://schemas.microsoft.com/office/drawing/2014/main" id="{BC3F4C4B-5696-994E-9E8D-C18A8E90547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75085" y="2344184"/>
            <a:ext cx="5324830" cy="3893128"/>
          </a:xfrm>
          <a:prstGeom prst="rect">
            <a:avLst/>
          </a:prstGeom>
          <a:ln>
            <a:solidFill>
              <a:schemeClr val="bg1">
                <a:lumMod val="75000"/>
              </a:schemeClr>
            </a:solidFill>
          </a:ln>
        </p:spPr>
      </p:pic>
    </p:spTree>
    <p:extLst>
      <p:ext uri="{BB962C8B-B14F-4D97-AF65-F5344CB8AC3E}">
        <p14:creationId xmlns:p14="http://schemas.microsoft.com/office/powerpoint/2010/main" val="33073013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9">
            <a:extLst>
              <a:ext uri="{FF2B5EF4-FFF2-40B4-BE49-F238E27FC236}">
                <a16:creationId xmlns:a16="http://schemas.microsoft.com/office/drawing/2014/main" id="{8FB1291F-8409-42A7-9AED-FB8796037451}"/>
              </a:ext>
            </a:extLst>
          </p:cNvPr>
          <p:cNvSpPr txBox="1">
            <a:spLocks noChangeArrowheads="1"/>
          </p:cNvSpPr>
          <p:nvPr/>
        </p:nvSpPr>
        <p:spPr bwMode="gray">
          <a:xfrm>
            <a:off x="566738" y="3178636"/>
            <a:ext cx="2983509" cy="430887"/>
          </a:xfrm>
          <a:prstGeom prst="rect">
            <a:avLst/>
          </a:prstGeom>
          <a:noFill/>
          <a:ln w="9525">
            <a:noFill/>
            <a:miter lim="800000"/>
            <a:headEnd/>
            <a:tailEnd/>
          </a:ln>
          <a:effectLst/>
        </p:spPr>
        <p:txBody>
          <a:bodyPr wrap="none">
            <a:spAutoFit/>
          </a:bodyPr>
          <a:lstStyle/>
          <a:p>
            <a:pPr>
              <a:lnSpc>
                <a:spcPct val="100000"/>
              </a:lnSpc>
            </a:pPr>
            <a:r>
              <a:rPr lang="ja-JP" altLang="en-US" sz="2200">
                <a:solidFill>
                  <a:schemeClr val="tx1"/>
                </a:solidFill>
                <a:latin typeface="+mj-ea"/>
                <a:ea typeface="+mj-ea"/>
              </a:rPr>
              <a:t>１</a:t>
            </a:r>
            <a:r>
              <a:rPr lang="en-US" altLang="ja-JP" sz="2200" dirty="0">
                <a:solidFill>
                  <a:schemeClr val="tx1"/>
                </a:solidFill>
                <a:latin typeface="+mj-ea"/>
                <a:ea typeface="+mj-ea"/>
              </a:rPr>
              <a:t>.</a:t>
            </a:r>
            <a:r>
              <a:rPr lang="ja-JP" altLang="en-US" sz="2200">
                <a:solidFill>
                  <a:schemeClr val="tx1"/>
                </a:solidFill>
                <a:latin typeface="+mj-ea"/>
                <a:ea typeface="+mj-ea"/>
              </a:rPr>
              <a:t> オープンデータの定義</a:t>
            </a:r>
            <a:endParaRPr lang="ja-JP" altLang="en-US" sz="2200" dirty="0">
              <a:solidFill>
                <a:schemeClr val="tx1"/>
              </a:solidFill>
              <a:latin typeface="+mj-ea"/>
              <a:ea typeface="+mj-ea"/>
            </a:endParaRPr>
          </a:p>
        </p:txBody>
      </p:sp>
      <p:sp>
        <p:nvSpPr>
          <p:cNvPr id="7" name="Text Box 31">
            <a:extLst>
              <a:ext uri="{FF2B5EF4-FFF2-40B4-BE49-F238E27FC236}">
                <a16:creationId xmlns:a16="http://schemas.microsoft.com/office/drawing/2014/main" id="{2AA45135-99A0-4D96-8159-29900E9825E7}"/>
              </a:ext>
            </a:extLst>
          </p:cNvPr>
          <p:cNvSpPr txBox="1">
            <a:spLocks noChangeArrowheads="1"/>
          </p:cNvSpPr>
          <p:nvPr/>
        </p:nvSpPr>
        <p:spPr bwMode="gray">
          <a:xfrm>
            <a:off x="566738" y="3677429"/>
            <a:ext cx="2983509" cy="430887"/>
          </a:xfrm>
          <a:prstGeom prst="rect">
            <a:avLst/>
          </a:prstGeom>
          <a:noFill/>
          <a:ln w="9525">
            <a:noFill/>
            <a:miter lim="800000"/>
            <a:headEnd/>
            <a:tailEnd/>
          </a:ln>
          <a:effectLst/>
        </p:spPr>
        <p:txBody>
          <a:bodyPr wrap="none">
            <a:spAutoFit/>
          </a:bodyPr>
          <a:lstStyle/>
          <a:p>
            <a:pPr>
              <a:lnSpc>
                <a:spcPct val="100000"/>
              </a:lnSpc>
            </a:pPr>
            <a:r>
              <a:rPr lang="ja-JP" altLang="en-US" sz="2200">
                <a:solidFill>
                  <a:schemeClr val="bg1">
                    <a:lumMod val="85000"/>
                  </a:schemeClr>
                </a:solidFill>
                <a:latin typeface="+mj-ea"/>
                <a:ea typeface="+mj-ea"/>
              </a:rPr>
              <a:t>２</a:t>
            </a:r>
            <a:r>
              <a:rPr lang="en-US" altLang="ja-JP" sz="2200" dirty="0">
                <a:solidFill>
                  <a:schemeClr val="bg1">
                    <a:lumMod val="85000"/>
                  </a:schemeClr>
                </a:solidFill>
                <a:latin typeface="+mj-ea"/>
                <a:ea typeface="+mj-ea"/>
              </a:rPr>
              <a:t>.</a:t>
            </a:r>
            <a:r>
              <a:rPr lang="ja-JP" altLang="en-US" sz="2200">
                <a:solidFill>
                  <a:schemeClr val="bg1">
                    <a:lumMod val="85000"/>
                  </a:schemeClr>
                </a:solidFill>
                <a:latin typeface="+mj-ea"/>
                <a:ea typeface="+mj-ea"/>
              </a:rPr>
              <a:t> オープンデータの歴史</a:t>
            </a:r>
            <a:endParaRPr lang="ja-JP" altLang="en-US" sz="2200" dirty="0">
              <a:solidFill>
                <a:schemeClr val="bg1">
                  <a:lumMod val="85000"/>
                </a:schemeClr>
              </a:solidFill>
              <a:latin typeface="+mj-ea"/>
              <a:ea typeface="+mj-ea"/>
            </a:endParaRPr>
          </a:p>
        </p:txBody>
      </p:sp>
      <p:sp>
        <p:nvSpPr>
          <p:cNvPr id="8" name="Text Box 31">
            <a:extLst>
              <a:ext uri="{FF2B5EF4-FFF2-40B4-BE49-F238E27FC236}">
                <a16:creationId xmlns:a16="http://schemas.microsoft.com/office/drawing/2014/main" id="{481B14C7-A8BD-48B1-9937-DC8AD9C3ADB2}"/>
              </a:ext>
            </a:extLst>
          </p:cNvPr>
          <p:cNvSpPr txBox="1">
            <a:spLocks noChangeArrowheads="1"/>
          </p:cNvSpPr>
          <p:nvPr/>
        </p:nvSpPr>
        <p:spPr bwMode="gray">
          <a:xfrm>
            <a:off x="566738" y="4172729"/>
            <a:ext cx="3265638" cy="430887"/>
          </a:xfrm>
          <a:prstGeom prst="rect">
            <a:avLst/>
          </a:prstGeom>
          <a:noFill/>
          <a:ln w="9525">
            <a:noFill/>
            <a:miter lim="800000"/>
            <a:headEnd/>
            <a:tailEnd/>
          </a:ln>
          <a:effectLst/>
        </p:spPr>
        <p:txBody>
          <a:bodyPr wrap="none">
            <a:spAutoFit/>
          </a:bodyPr>
          <a:lstStyle/>
          <a:p>
            <a:pPr>
              <a:lnSpc>
                <a:spcPct val="100000"/>
              </a:lnSpc>
            </a:pPr>
            <a:r>
              <a:rPr lang="ja-JP" altLang="en-US" sz="2200">
                <a:solidFill>
                  <a:schemeClr val="bg1">
                    <a:lumMod val="85000"/>
                  </a:schemeClr>
                </a:solidFill>
                <a:latin typeface="+mj-ea"/>
                <a:ea typeface="+mj-ea"/>
              </a:rPr>
              <a:t>３</a:t>
            </a:r>
            <a:r>
              <a:rPr lang="en-US" altLang="ja-JP" sz="2200" dirty="0">
                <a:solidFill>
                  <a:schemeClr val="bg1">
                    <a:lumMod val="85000"/>
                  </a:schemeClr>
                </a:solidFill>
                <a:latin typeface="+mj-ea"/>
                <a:ea typeface="+mj-ea"/>
              </a:rPr>
              <a:t>.</a:t>
            </a:r>
            <a:r>
              <a:rPr lang="ja-JP" altLang="en-US" sz="2200">
                <a:solidFill>
                  <a:schemeClr val="bg1">
                    <a:lumMod val="85000"/>
                  </a:schemeClr>
                </a:solidFill>
                <a:latin typeface="+mj-ea"/>
                <a:ea typeface="+mj-ea"/>
              </a:rPr>
              <a:t> オープンデータの利活用</a:t>
            </a:r>
            <a:endParaRPr lang="ja-JP" altLang="en-US" sz="2200" dirty="0">
              <a:solidFill>
                <a:schemeClr val="bg1">
                  <a:lumMod val="85000"/>
                </a:schemeClr>
              </a:solidFill>
              <a:latin typeface="+mj-ea"/>
              <a:ea typeface="+mj-ea"/>
            </a:endParaRPr>
          </a:p>
        </p:txBody>
      </p:sp>
      <p:sp>
        <p:nvSpPr>
          <p:cNvPr id="2" name="スライド番号プレースホルダー 1">
            <a:extLst>
              <a:ext uri="{FF2B5EF4-FFF2-40B4-BE49-F238E27FC236}">
                <a16:creationId xmlns:a16="http://schemas.microsoft.com/office/drawing/2014/main" id="{11F1E85A-688F-7C45-B01E-F21FE2DBC02F}"/>
              </a:ext>
            </a:extLst>
          </p:cNvPr>
          <p:cNvSpPr>
            <a:spLocks noGrp="1"/>
          </p:cNvSpPr>
          <p:nvPr>
            <p:ph type="sldNum" sz="quarter" idx="12"/>
          </p:nvPr>
        </p:nvSpPr>
        <p:spPr/>
        <p:txBody>
          <a:bodyPr/>
          <a:lstStyle/>
          <a:p>
            <a:fld id="{EEDB8509-CC2C-4EC7-9C2E-996B98B58898}" type="slidenum">
              <a:rPr kumimoji="1" lang="ja-JP" altLang="en-US" smtClean="0"/>
              <a:pPr/>
              <a:t>3</a:t>
            </a:fld>
            <a:endParaRPr kumimoji="1" lang="ja-JP" altLang="en-US" dirty="0"/>
          </a:p>
        </p:txBody>
      </p:sp>
      <p:sp>
        <p:nvSpPr>
          <p:cNvPr id="13" name="Text Box 31">
            <a:extLst>
              <a:ext uri="{FF2B5EF4-FFF2-40B4-BE49-F238E27FC236}">
                <a16:creationId xmlns:a16="http://schemas.microsoft.com/office/drawing/2014/main" id="{1E8DE7BB-A726-CD4C-AAF6-9CEB07DCFCC0}"/>
              </a:ext>
            </a:extLst>
          </p:cNvPr>
          <p:cNvSpPr txBox="1">
            <a:spLocks noChangeArrowheads="1"/>
          </p:cNvSpPr>
          <p:nvPr/>
        </p:nvSpPr>
        <p:spPr bwMode="gray">
          <a:xfrm>
            <a:off x="567522" y="4668029"/>
            <a:ext cx="2983509" cy="430887"/>
          </a:xfrm>
          <a:prstGeom prst="rect">
            <a:avLst/>
          </a:prstGeom>
          <a:noFill/>
          <a:ln w="9525">
            <a:noFill/>
            <a:miter lim="800000"/>
            <a:headEnd/>
            <a:tailEnd/>
          </a:ln>
          <a:effectLst/>
        </p:spPr>
        <p:txBody>
          <a:bodyPr wrap="none">
            <a:spAutoFit/>
          </a:bodyPr>
          <a:lstStyle/>
          <a:p>
            <a:pPr>
              <a:lnSpc>
                <a:spcPct val="100000"/>
              </a:lnSpc>
            </a:pPr>
            <a:r>
              <a:rPr lang="ja-JP" altLang="en-US" sz="2200">
                <a:solidFill>
                  <a:schemeClr val="bg1">
                    <a:lumMod val="85000"/>
                  </a:schemeClr>
                </a:solidFill>
                <a:latin typeface="+mj-ea"/>
                <a:ea typeface="+mj-ea"/>
              </a:rPr>
              <a:t>４</a:t>
            </a:r>
            <a:r>
              <a:rPr lang="en-US" altLang="ja-JP" sz="2200" dirty="0">
                <a:solidFill>
                  <a:schemeClr val="bg1">
                    <a:lumMod val="85000"/>
                  </a:schemeClr>
                </a:solidFill>
                <a:latin typeface="+mj-ea"/>
                <a:ea typeface="+mj-ea"/>
              </a:rPr>
              <a:t>.</a:t>
            </a:r>
            <a:r>
              <a:rPr lang="ja-JP" altLang="en-US" sz="2200">
                <a:solidFill>
                  <a:schemeClr val="bg1">
                    <a:lumMod val="85000"/>
                  </a:schemeClr>
                </a:solidFill>
                <a:latin typeface="+mj-ea"/>
                <a:ea typeface="+mj-ea"/>
              </a:rPr>
              <a:t> オープンデータの実例</a:t>
            </a:r>
            <a:endParaRPr lang="ja-JP" altLang="en-US" sz="2200" dirty="0">
              <a:solidFill>
                <a:schemeClr val="bg1">
                  <a:lumMod val="85000"/>
                </a:schemeClr>
              </a:solidFill>
              <a:latin typeface="+mj-ea"/>
              <a:ea typeface="+mj-ea"/>
            </a:endParaRPr>
          </a:p>
        </p:txBody>
      </p:sp>
      <p:sp>
        <p:nvSpPr>
          <p:cNvPr id="9" name="Text Box 29">
            <a:extLst>
              <a:ext uri="{FF2B5EF4-FFF2-40B4-BE49-F238E27FC236}">
                <a16:creationId xmlns:a16="http://schemas.microsoft.com/office/drawing/2014/main" id="{621BEDA0-4F59-CD40-AF34-E61D7EA6B3AE}"/>
              </a:ext>
            </a:extLst>
          </p:cNvPr>
          <p:cNvSpPr txBox="1">
            <a:spLocks noChangeArrowheads="1"/>
          </p:cNvSpPr>
          <p:nvPr/>
        </p:nvSpPr>
        <p:spPr bwMode="gray">
          <a:xfrm>
            <a:off x="4762225" y="3178636"/>
            <a:ext cx="3360215" cy="430887"/>
          </a:xfrm>
          <a:prstGeom prst="rect">
            <a:avLst/>
          </a:prstGeom>
          <a:noFill/>
          <a:ln w="9525">
            <a:noFill/>
            <a:miter lim="800000"/>
            <a:headEnd/>
            <a:tailEnd/>
          </a:ln>
          <a:effectLst/>
        </p:spPr>
        <p:txBody>
          <a:bodyPr wrap="none">
            <a:spAutoFit/>
          </a:bodyPr>
          <a:lstStyle/>
          <a:p>
            <a:pPr>
              <a:lnSpc>
                <a:spcPct val="100000"/>
              </a:lnSpc>
            </a:pPr>
            <a:r>
              <a:rPr lang="ja-JP" altLang="en-US" sz="2200">
                <a:latin typeface="+mj-ea"/>
                <a:ea typeface="+mj-ea"/>
              </a:rPr>
              <a:t>１</a:t>
            </a:r>
            <a:r>
              <a:rPr lang="en-US" altLang="ja-JP" sz="2200" dirty="0">
                <a:solidFill>
                  <a:schemeClr val="tx1"/>
                </a:solidFill>
                <a:latin typeface="+mj-ea"/>
                <a:ea typeface="+mj-ea"/>
              </a:rPr>
              <a:t>.</a:t>
            </a:r>
            <a:r>
              <a:rPr lang="ja-JP" altLang="en-US" sz="2200">
                <a:solidFill>
                  <a:schemeClr val="tx1"/>
                </a:solidFill>
                <a:latin typeface="+mj-ea"/>
                <a:ea typeface="+mj-ea"/>
              </a:rPr>
              <a:t> １</a:t>
            </a:r>
            <a:r>
              <a:rPr lang="ja-JP" altLang="en-US" sz="2200">
                <a:latin typeface="+mj-ea"/>
                <a:ea typeface="+mj-ea"/>
              </a:rPr>
              <a:t>　</a:t>
            </a:r>
            <a:r>
              <a:rPr lang="ja-JP" altLang="en-US" sz="2200">
                <a:solidFill>
                  <a:schemeClr val="tx1"/>
                </a:solidFill>
                <a:latin typeface="+mj-ea"/>
                <a:ea typeface="+mj-ea"/>
              </a:rPr>
              <a:t>オープンデータとは？</a:t>
            </a:r>
            <a:endParaRPr lang="ja-JP" altLang="en-US" sz="2200" dirty="0">
              <a:solidFill>
                <a:schemeClr val="tx1"/>
              </a:solidFill>
              <a:latin typeface="+mj-ea"/>
              <a:ea typeface="+mj-ea"/>
            </a:endParaRPr>
          </a:p>
        </p:txBody>
      </p:sp>
      <p:sp>
        <p:nvSpPr>
          <p:cNvPr id="10" name="Text Box 31">
            <a:extLst>
              <a:ext uri="{FF2B5EF4-FFF2-40B4-BE49-F238E27FC236}">
                <a16:creationId xmlns:a16="http://schemas.microsoft.com/office/drawing/2014/main" id="{C9DB6184-DF2B-4D42-896A-E7596CDECA6F}"/>
              </a:ext>
            </a:extLst>
          </p:cNvPr>
          <p:cNvSpPr txBox="1">
            <a:spLocks noChangeArrowheads="1"/>
          </p:cNvSpPr>
          <p:nvPr/>
        </p:nvSpPr>
        <p:spPr bwMode="gray">
          <a:xfrm>
            <a:off x="4762225" y="3677429"/>
            <a:ext cx="3547766" cy="769441"/>
          </a:xfrm>
          <a:prstGeom prst="rect">
            <a:avLst/>
          </a:prstGeom>
          <a:noFill/>
          <a:ln w="9525">
            <a:noFill/>
            <a:miter lim="800000"/>
            <a:headEnd/>
            <a:tailEnd/>
          </a:ln>
          <a:effectLst/>
        </p:spPr>
        <p:txBody>
          <a:bodyPr wrap="none">
            <a:spAutoFit/>
          </a:bodyPr>
          <a:lstStyle/>
          <a:p>
            <a:pPr>
              <a:lnSpc>
                <a:spcPct val="100000"/>
              </a:lnSpc>
            </a:pPr>
            <a:r>
              <a:rPr lang="ja-JP" altLang="en-US" sz="2200">
                <a:latin typeface="+mj-ea"/>
              </a:rPr>
              <a:t>１</a:t>
            </a:r>
            <a:r>
              <a:rPr lang="en-US" altLang="ja-JP" sz="2200" dirty="0">
                <a:latin typeface="+mj-ea"/>
              </a:rPr>
              <a:t>.</a:t>
            </a:r>
            <a:r>
              <a:rPr lang="ja-JP" altLang="en-US" sz="2200">
                <a:latin typeface="+mj-ea"/>
              </a:rPr>
              <a:t> ２</a:t>
            </a:r>
            <a:r>
              <a:rPr lang="ja-JP" altLang="en-US" sz="2200" dirty="0">
                <a:latin typeface="+mj-ea"/>
              </a:rPr>
              <a:t>　</a:t>
            </a:r>
            <a:r>
              <a:rPr lang="ja-JP" altLang="en-US" sz="2200">
                <a:latin typeface="+mj-ea"/>
              </a:rPr>
              <a:t>自治体行政に役立つ</a:t>
            </a:r>
            <a:endParaRPr lang="en-US" altLang="ja-JP" sz="2200" dirty="0">
              <a:latin typeface="+mj-ea"/>
            </a:endParaRPr>
          </a:p>
          <a:p>
            <a:pPr>
              <a:lnSpc>
                <a:spcPct val="100000"/>
              </a:lnSpc>
            </a:pPr>
            <a:r>
              <a:rPr lang="ja-JP" altLang="en-US" sz="2200">
                <a:latin typeface="+mj-ea"/>
              </a:rPr>
              <a:t>　　　　　オープンデータ</a:t>
            </a:r>
            <a:endParaRPr lang="ja-JP" altLang="en-US" sz="2200" dirty="0">
              <a:latin typeface="+mj-ea"/>
            </a:endParaRPr>
          </a:p>
        </p:txBody>
      </p:sp>
    </p:spTree>
    <p:extLst>
      <p:ext uri="{BB962C8B-B14F-4D97-AF65-F5344CB8AC3E}">
        <p14:creationId xmlns:p14="http://schemas.microsoft.com/office/powerpoint/2010/main" val="39550352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A6EA5827-3D3F-F44F-A5D5-CD0A09970EE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40191" y="1916832"/>
            <a:ext cx="4536504" cy="3829443"/>
          </a:xfrm>
          <a:prstGeom prst="rect">
            <a:avLst/>
          </a:prstGeom>
          <a:ln>
            <a:solidFill>
              <a:schemeClr val="bg1">
                <a:lumMod val="75000"/>
              </a:schemeClr>
            </a:solidFill>
          </a:ln>
        </p:spPr>
      </p:pic>
      <p:sp>
        <p:nvSpPr>
          <p:cNvPr id="7" name="スライド番号プレースホルダー 6"/>
          <p:cNvSpPr>
            <a:spLocks noGrp="1"/>
          </p:cNvSpPr>
          <p:nvPr>
            <p:ph type="sldNum" sz="quarter" idx="12"/>
          </p:nvPr>
        </p:nvSpPr>
        <p:spPr/>
        <p:txBody>
          <a:bodyPr/>
          <a:lstStyle/>
          <a:p>
            <a:fld id="{EEDB8509-CC2C-4EC7-9C2E-996B98B58898}" type="slidenum">
              <a:rPr kumimoji="1" lang="ja-JP" altLang="en-US" smtClean="0"/>
              <a:pPr/>
              <a:t>30</a:t>
            </a:fld>
            <a:endParaRPr kumimoji="1" lang="ja-JP" altLang="en-US"/>
          </a:p>
        </p:txBody>
      </p:sp>
      <p:sp>
        <p:nvSpPr>
          <p:cNvPr id="10" name="タイトル 1"/>
          <p:cNvSpPr>
            <a:spLocks noGrp="1"/>
          </p:cNvSpPr>
          <p:nvPr>
            <p:ph type="title"/>
          </p:nvPr>
        </p:nvSpPr>
        <p:spPr>
          <a:xfrm>
            <a:off x="251520" y="313813"/>
            <a:ext cx="8712968" cy="424732"/>
          </a:xfrm>
        </p:spPr>
        <p:txBody>
          <a:bodyPr/>
          <a:lstStyle/>
          <a:p>
            <a:r>
              <a:rPr lang="en-US" altLang="ja-JP" dirty="0">
                <a:latin typeface="+mn-ea"/>
                <a:ea typeface="+mn-ea"/>
              </a:rPr>
              <a:t>4.2 </a:t>
            </a:r>
            <a:r>
              <a:rPr lang="ja-JP" altLang="en-US">
                <a:latin typeface="+mn-ea"/>
                <a:ea typeface="+mn-ea"/>
              </a:rPr>
              <a:t>自治体のオープンデータ</a:t>
            </a:r>
            <a:endParaRPr kumimoji="1" lang="ja-JP" altLang="en-US" dirty="0">
              <a:latin typeface="+mn-ea"/>
              <a:ea typeface="+mn-ea"/>
            </a:endParaRPr>
          </a:p>
        </p:txBody>
      </p:sp>
      <p:sp>
        <p:nvSpPr>
          <p:cNvPr id="11" name="タイトル 1"/>
          <p:cNvSpPr txBox="1">
            <a:spLocks/>
          </p:cNvSpPr>
          <p:nvPr/>
        </p:nvSpPr>
        <p:spPr>
          <a:xfrm>
            <a:off x="251520" y="116632"/>
            <a:ext cx="8712968" cy="234159"/>
          </a:xfrm>
          <a:prstGeom prst="rect">
            <a:avLst/>
          </a:prstGeom>
        </p:spPr>
        <p:txBody>
          <a:bodyPr vert="horz" wrap="none" lIns="91440" tIns="45720" rIns="91440" bIns="45720" rtlCol="0" anchor="ctr">
            <a:normAutofit fontScale="92500" lnSpcReduction="10000"/>
          </a:bodyPr>
          <a:lstStyle>
            <a:lvl1pPr algn="l" defTabSz="914400" rtl="0" eaLnBrk="1" latinLnBrk="0" hangingPunct="1">
              <a:lnSpc>
                <a:spcPct val="90000"/>
              </a:lnSpc>
              <a:spcBef>
                <a:spcPct val="0"/>
              </a:spcBef>
              <a:buNone/>
              <a:defRPr kumimoji="1" lang="en-US" sz="2400" kern="1200" dirty="0">
                <a:solidFill>
                  <a:schemeClr val="tx1"/>
                </a:solidFill>
                <a:latin typeface="HGP創英角ｺﾞｼｯｸUB" panose="020B0900000000000000" pitchFamily="50" charset="-128"/>
                <a:ea typeface="HGP創英角ｺﾞｼｯｸUB" panose="020B0900000000000000" pitchFamily="50" charset="-128"/>
                <a:cs typeface="+mj-cs"/>
              </a:defRPr>
            </a:lvl1pPr>
          </a:lstStyle>
          <a:p>
            <a:r>
              <a:rPr lang="ja-JP" altLang="en-US" sz="1200">
                <a:latin typeface="+mn-ea"/>
                <a:ea typeface="+mn-ea"/>
              </a:rPr>
              <a:t>４</a:t>
            </a:r>
            <a:r>
              <a:rPr lang="en-US" altLang="ja-JP" sz="1200" dirty="0">
                <a:latin typeface="+mn-ea"/>
                <a:ea typeface="+mn-ea"/>
              </a:rPr>
              <a:t>.</a:t>
            </a:r>
            <a:r>
              <a:rPr lang="ja-JP" altLang="en-US" sz="1200">
                <a:latin typeface="+mn-ea"/>
                <a:ea typeface="+mn-ea"/>
              </a:rPr>
              <a:t>オープンデータの実例</a:t>
            </a:r>
          </a:p>
        </p:txBody>
      </p:sp>
      <p:sp>
        <p:nvSpPr>
          <p:cNvPr id="12" name="テキスト ボックス 11">
            <a:extLst>
              <a:ext uri="{FF2B5EF4-FFF2-40B4-BE49-F238E27FC236}">
                <a16:creationId xmlns:a16="http://schemas.microsoft.com/office/drawing/2014/main" id="{843ECD07-7B77-3E45-9D15-D5FF695DF526}"/>
              </a:ext>
            </a:extLst>
          </p:cNvPr>
          <p:cNvSpPr txBox="1"/>
          <p:nvPr/>
        </p:nvSpPr>
        <p:spPr>
          <a:xfrm>
            <a:off x="395537" y="5949280"/>
            <a:ext cx="2880319" cy="461665"/>
          </a:xfrm>
          <a:prstGeom prst="rect">
            <a:avLst/>
          </a:prstGeom>
          <a:noFill/>
        </p:spPr>
        <p:txBody>
          <a:bodyPr wrap="square" rtlCol="0">
            <a:spAutoFit/>
          </a:bodyPr>
          <a:lstStyle/>
          <a:p>
            <a:r>
              <a:rPr lang="en-US" altLang="ja-JP" sz="1200" dirty="0">
                <a:hlinkClick r:id="rId4"/>
              </a:rPr>
              <a:t>http://odcs.bodik.jp/fukuoka-toshiken/</a:t>
            </a:r>
            <a:r>
              <a:rPr lang="en-US" altLang="ja-JP" sz="1200" dirty="0"/>
              <a:t> </a:t>
            </a:r>
            <a:endParaRPr kumimoji="1" lang="ja-JP" altLang="en-US" sz="1200" dirty="0"/>
          </a:p>
        </p:txBody>
      </p:sp>
      <p:sp>
        <p:nvSpPr>
          <p:cNvPr id="13" name="正方形/長方形 12">
            <a:extLst>
              <a:ext uri="{FF2B5EF4-FFF2-40B4-BE49-F238E27FC236}">
                <a16:creationId xmlns:a16="http://schemas.microsoft.com/office/drawing/2014/main" id="{374F14B8-F30F-1F45-8E7A-9C82DC817300}"/>
              </a:ext>
            </a:extLst>
          </p:cNvPr>
          <p:cNvSpPr/>
          <p:nvPr/>
        </p:nvSpPr>
        <p:spPr bwMode="auto">
          <a:xfrm>
            <a:off x="215901" y="836712"/>
            <a:ext cx="8748588" cy="873911"/>
          </a:xfrm>
          <a:prstGeom prst="rect">
            <a:avLst/>
          </a:prstGeom>
          <a:solidFill>
            <a:schemeClr val="accent4">
              <a:lumMod val="40000"/>
              <a:lumOff val="60000"/>
              <a:alpha val="46000"/>
            </a:schemeClr>
          </a:solidFill>
          <a:ln w="6350">
            <a:noFill/>
            <a:miter lim="800000"/>
            <a:headEnd/>
            <a:tailEnd/>
          </a:ln>
          <a:extLst/>
        </p:spPr>
        <p:txBody>
          <a:bodyPr wrap="square" rtlCol="0" anchor="ctr" anchorCtr="0"/>
          <a:lstStyle/>
          <a:p>
            <a:pPr>
              <a:lnSpc>
                <a:spcPct val="100000"/>
              </a:lnSpc>
            </a:pPr>
            <a:r>
              <a:rPr kumimoji="1" lang="ja-JP" altLang="en-US" sz="2000">
                <a:solidFill>
                  <a:srgbClr val="000000"/>
                </a:solidFill>
                <a:latin typeface="Meiryo UI" panose="020B0604030504040204" pitchFamily="50" charset="-128"/>
                <a:ea typeface="Meiryo UI" panose="020B0604030504040204" pitchFamily="50" charset="-128"/>
                <a:cs typeface="Meiryo UI" panose="020B0604030504040204" pitchFamily="50" charset="-128"/>
              </a:rPr>
              <a:t>福岡都市圏（</a:t>
            </a:r>
            <a:r>
              <a:rPr kumimoji="1" lang="en-US" altLang="ja-JP" sz="2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17</a:t>
            </a:r>
            <a:r>
              <a:rPr kumimoji="1" lang="ja-JP" altLang="en-US" sz="2000">
                <a:solidFill>
                  <a:srgbClr val="000000"/>
                </a:solidFill>
                <a:latin typeface="Meiryo UI" panose="020B0604030504040204" pitchFamily="50" charset="-128"/>
                <a:ea typeface="Meiryo UI" panose="020B0604030504040204" pitchFamily="50" charset="-128"/>
                <a:cs typeface="Meiryo UI" panose="020B0604030504040204" pitchFamily="50" charset="-128"/>
              </a:rPr>
              <a:t>市町）では、広域で標準化したオープンデータ公開を進めています</a:t>
            </a:r>
          </a:p>
        </p:txBody>
      </p:sp>
      <p:pic>
        <p:nvPicPr>
          <p:cNvPr id="14" name="図 13">
            <a:extLst>
              <a:ext uri="{FF2B5EF4-FFF2-40B4-BE49-F238E27FC236}">
                <a16:creationId xmlns:a16="http://schemas.microsoft.com/office/drawing/2014/main" id="{E6F1194C-C713-6044-8816-E64112B8D15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95936" y="2204864"/>
            <a:ext cx="4896544" cy="4224470"/>
          </a:xfrm>
          <a:prstGeom prst="rect">
            <a:avLst/>
          </a:prstGeom>
          <a:ln>
            <a:solidFill>
              <a:schemeClr val="bg1">
                <a:lumMod val="75000"/>
              </a:schemeClr>
            </a:solidFill>
          </a:ln>
        </p:spPr>
      </p:pic>
    </p:spTree>
    <p:extLst>
      <p:ext uri="{BB962C8B-B14F-4D97-AF65-F5344CB8AC3E}">
        <p14:creationId xmlns:p14="http://schemas.microsoft.com/office/powerpoint/2010/main" val="21401443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6"/>
          <p:cNvSpPr>
            <a:spLocks noGrp="1"/>
          </p:cNvSpPr>
          <p:nvPr>
            <p:ph type="sldNum" sz="quarter" idx="12"/>
          </p:nvPr>
        </p:nvSpPr>
        <p:spPr>
          <a:xfrm>
            <a:off x="8604448" y="6525344"/>
            <a:ext cx="504056" cy="288032"/>
          </a:xfrm>
        </p:spPr>
        <p:txBody>
          <a:bodyPr/>
          <a:lstStyle/>
          <a:p>
            <a:r>
              <a:rPr kumimoji="1" lang="en-US" altLang="ja-JP" dirty="0"/>
              <a:t>15</a:t>
            </a:r>
            <a:endParaRPr kumimoji="1" lang="ja-JP" altLang="en-US" dirty="0"/>
          </a:p>
        </p:txBody>
      </p:sp>
      <p:sp>
        <p:nvSpPr>
          <p:cNvPr id="6" name="正方形/長方形 11"/>
          <p:cNvSpPr>
            <a:spLocks noChangeArrowheads="1"/>
          </p:cNvSpPr>
          <p:nvPr/>
        </p:nvSpPr>
        <p:spPr bwMode="gray">
          <a:xfrm>
            <a:off x="251520" y="2771636"/>
            <a:ext cx="8640000" cy="109537"/>
          </a:xfrm>
          <a:prstGeom prst="rect">
            <a:avLst/>
          </a:prstGeom>
          <a:gradFill flip="none" rotWithShape="1">
            <a:gsLst>
              <a:gs pos="0">
                <a:srgbClr val="B5C7E7">
                  <a:shade val="30000"/>
                  <a:satMod val="115000"/>
                </a:srgbClr>
              </a:gs>
              <a:gs pos="50000">
                <a:srgbClr val="B5C7E7">
                  <a:shade val="67500"/>
                  <a:satMod val="115000"/>
                </a:srgbClr>
              </a:gs>
              <a:gs pos="100000">
                <a:srgbClr val="B5C7E7">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8" name="Text Box 35"/>
          <p:cNvSpPr txBox="1">
            <a:spLocks noChangeArrowheads="1"/>
          </p:cNvSpPr>
          <p:nvPr/>
        </p:nvSpPr>
        <p:spPr bwMode="gray">
          <a:xfrm>
            <a:off x="561975" y="2153703"/>
            <a:ext cx="995785" cy="553998"/>
          </a:xfrm>
          <a:prstGeom prst="rect">
            <a:avLst/>
          </a:prstGeom>
          <a:noFill/>
          <a:ln w="9525">
            <a:noFill/>
            <a:miter lim="800000"/>
            <a:headEnd/>
            <a:tailEnd/>
          </a:ln>
          <a:effectLst/>
        </p:spPr>
        <p:txBody>
          <a:bodyPr wrap="none">
            <a:spAutoFit/>
          </a:bodyPr>
          <a:lstStyle/>
          <a:p>
            <a:pPr>
              <a:lnSpc>
                <a:spcPct val="100000"/>
              </a:lnSpc>
            </a:pPr>
            <a:r>
              <a:rPr lang="en-US" altLang="ja-JP" sz="3000" dirty="0">
                <a:solidFill>
                  <a:schemeClr val="tx1"/>
                </a:solidFill>
                <a:latin typeface="+mj-ea"/>
                <a:ea typeface="+mj-ea"/>
                <a:cs typeface="Arial Unicode MS" pitchFamily="50" charset="-128"/>
              </a:rPr>
              <a:t>END</a:t>
            </a:r>
          </a:p>
        </p:txBody>
      </p:sp>
      <p:sp>
        <p:nvSpPr>
          <p:cNvPr id="11" name="タイトル 1">
            <a:extLst>
              <a:ext uri="{FF2B5EF4-FFF2-40B4-BE49-F238E27FC236}">
                <a16:creationId xmlns:a16="http://schemas.microsoft.com/office/drawing/2014/main" id="{696BAA8A-3517-F44F-B2D3-A4A454F51D96}"/>
              </a:ext>
            </a:extLst>
          </p:cNvPr>
          <p:cNvSpPr txBox="1">
            <a:spLocks/>
          </p:cNvSpPr>
          <p:nvPr/>
        </p:nvSpPr>
        <p:spPr>
          <a:xfrm>
            <a:off x="3498702" y="2932007"/>
            <a:ext cx="5328592" cy="538609"/>
          </a:xfrm>
          <a:prstGeom prst="rect">
            <a:avLst/>
          </a:prstGeom>
        </p:spPr>
        <p:txBody>
          <a:bodyP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r"/>
            <a:r>
              <a:rPr lang="ja-JP" altLang="en-US" sz="2800">
                <a:latin typeface="+mj-ea"/>
              </a:rPr>
              <a:t>オープンデータリーダ育成研修</a:t>
            </a:r>
            <a:endParaRPr lang="ja-JP" altLang="en-US" sz="2800" dirty="0">
              <a:latin typeface="+mj-ea"/>
            </a:endParaRPr>
          </a:p>
        </p:txBody>
      </p:sp>
      <p:sp>
        <p:nvSpPr>
          <p:cNvPr id="12" name="サブタイトル 3">
            <a:extLst>
              <a:ext uri="{FF2B5EF4-FFF2-40B4-BE49-F238E27FC236}">
                <a16:creationId xmlns:a16="http://schemas.microsoft.com/office/drawing/2014/main" id="{8652BA7F-5C09-4B4B-B092-549AE485DB91}"/>
              </a:ext>
            </a:extLst>
          </p:cNvPr>
          <p:cNvSpPr txBox="1">
            <a:spLocks/>
          </p:cNvSpPr>
          <p:nvPr/>
        </p:nvSpPr>
        <p:spPr>
          <a:xfrm>
            <a:off x="3498702" y="3669365"/>
            <a:ext cx="5328592" cy="205921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r">
              <a:buNone/>
            </a:pPr>
            <a:r>
              <a:rPr lang="ja-JP" altLang="en-US" sz="2400">
                <a:latin typeface="+mj-ea"/>
                <a:ea typeface="+mj-ea"/>
              </a:rPr>
              <a:t>オープンデータの意義</a:t>
            </a:r>
            <a:endParaRPr lang="ja-JP" altLang="en-US" sz="2400" dirty="0">
              <a:latin typeface="+mj-ea"/>
              <a:ea typeface="+mj-ea"/>
            </a:endParaRPr>
          </a:p>
        </p:txBody>
      </p:sp>
    </p:spTree>
    <p:extLst>
      <p:ext uri="{BB962C8B-B14F-4D97-AF65-F5344CB8AC3E}">
        <p14:creationId xmlns:p14="http://schemas.microsoft.com/office/powerpoint/2010/main" val="14585791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スライド番号プレースホルダー 6"/>
          <p:cNvSpPr>
            <a:spLocks noGrp="1"/>
          </p:cNvSpPr>
          <p:nvPr>
            <p:ph type="sldNum" sz="quarter" idx="12"/>
          </p:nvPr>
        </p:nvSpPr>
        <p:spPr/>
        <p:txBody>
          <a:bodyPr/>
          <a:lstStyle/>
          <a:p>
            <a:fld id="{EEDB8509-CC2C-4EC7-9C2E-996B98B58898}" type="slidenum">
              <a:rPr kumimoji="1" lang="ja-JP" altLang="en-US" smtClean="0"/>
              <a:pPr/>
              <a:t>4</a:t>
            </a:fld>
            <a:endParaRPr kumimoji="1" lang="ja-JP" altLang="en-US"/>
          </a:p>
        </p:txBody>
      </p:sp>
      <p:sp>
        <p:nvSpPr>
          <p:cNvPr id="10" name="タイトル 1"/>
          <p:cNvSpPr>
            <a:spLocks noGrp="1"/>
          </p:cNvSpPr>
          <p:nvPr>
            <p:ph type="title"/>
          </p:nvPr>
        </p:nvSpPr>
        <p:spPr>
          <a:xfrm>
            <a:off x="251520" y="313813"/>
            <a:ext cx="8712968" cy="424732"/>
          </a:xfrm>
        </p:spPr>
        <p:txBody>
          <a:bodyPr/>
          <a:lstStyle/>
          <a:p>
            <a:r>
              <a:rPr lang="en-US" altLang="ja-JP" dirty="0">
                <a:latin typeface="+mn-ea"/>
                <a:ea typeface="+mn-ea"/>
              </a:rPr>
              <a:t>1.1 </a:t>
            </a:r>
            <a:r>
              <a:rPr lang="ja-JP" altLang="en-US">
                <a:latin typeface="+mn-ea"/>
                <a:ea typeface="+mn-ea"/>
              </a:rPr>
              <a:t>オープンデータとは？</a:t>
            </a:r>
            <a:endParaRPr kumimoji="1" lang="ja-JP" altLang="en-US" dirty="0">
              <a:latin typeface="+mn-ea"/>
              <a:ea typeface="+mn-ea"/>
            </a:endParaRPr>
          </a:p>
        </p:txBody>
      </p:sp>
      <p:sp>
        <p:nvSpPr>
          <p:cNvPr id="11" name="タイトル 1"/>
          <p:cNvSpPr txBox="1">
            <a:spLocks/>
          </p:cNvSpPr>
          <p:nvPr/>
        </p:nvSpPr>
        <p:spPr>
          <a:xfrm>
            <a:off x="251520" y="116632"/>
            <a:ext cx="8712968" cy="234159"/>
          </a:xfrm>
          <a:prstGeom prst="rect">
            <a:avLst/>
          </a:prstGeom>
        </p:spPr>
        <p:txBody>
          <a:bodyPr vert="horz" wrap="none" lIns="91440" tIns="45720" rIns="91440" bIns="45720" rtlCol="0" anchor="ctr">
            <a:normAutofit fontScale="92500" lnSpcReduction="10000"/>
          </a:bodyPr>
          <a:lstStyle>
            <a:lvl1pPr algn="l" defTabSz="914400" rtl="0" eaLnBrk="1" latinLnBrk="0" hangingPunct="1">
              <a:lnSpc>
                <a:spcPct val="90000"/>
              </a:lnSpc>
              <a:spcBef>
                <a:spcPct val="0"/>
              </a:spcBef>
              <a:buNone/>
              <a:defRPr kumimoji="1" lang="en-US" sz="2400" kern="1200" dirty="0">
                <a:solidFill>
                  <a:schemeClr val="tx1"/>
                </a:solidFill>
                <a:latin typeface="HGP創英角ｺﾞｼｯｸUB" panose="020B0900000000000000" pitchFamily="50" charset="-128"/>
                <a:ea typeface="HGP創英角ｺﾞｼｯｸUB" panose="020B0900000000000000" pitchFamily="50" charset="-128"/>
                <a:cs typeface="+mj-cs"/>
              </a:defRPr>
            </a:lvl1pPr>
          </a:lstStyle>
          <a:p>
            <a:r>
              <a:rPr lang="en-US" altLang="ja-JP" sz="1200" dirty="0">
                <a:latin typeface="+mn-ea"/>
                <a:ea typeface="+mn-ea"/>
              </a:rPr>
              <a:t>1.</a:t>
            </a:r>
            <a:r>
              <a:rPr lang="ja-JP" altLang="en-US" sz="1200">
                <a:latin typeface="+mn-ea"/>
                <a:ea typeface="+mn-ea"/>
              </a:rPr>
              <a:t>オープンデータの定義</a:t>
            </a:r>
            <a:endParaRPr lang="ja-JP" altLang="en-US" sz="1200" dirty="0">
              <a:latin typeface="+mn-ea"/>
              <a:ea typeface="+mn-ea"/>
            </a:endParaRPr>
          </a:p>
        </p:txBody>
      </p:sp>
      <p:sp>
        <p:nvSpPr>
          <p:cNvPr id="2" name="テキスト ボックス 1">
            <a:extLst>
              <a:ext uri="{FF2B5EF4-FFF2-40B4-BE49-F238E27FC236}">
                <a16:creationId xmlns:a16="http://schemas.microsoft.com/office/drawing/2014/main" id="{AACC9C95-A28B-3940-B434-6899ECAF638E}"/>
              </a:ext>
            </a:extLst>
          </p:cNvPr>
          <p:cNvSpPr txBox="1"/>
          <p:nvPr/>
        </p:nvSpPr>
        <p:spPr>
          <a:xfrm>
            <a:off x="539552" y="1916832"/>
            <a:ext cx="8064896" cy="4103367"/>
          </a:xfrm>
          <a:prstGeom prst="rect">
            <a:avLst/>
          </a:prstGeom>
          <a:noFill/>
        </p:spPr>
        <p:txBody>
          <a:bodyPr wrap="square" rtlCol="0">
            <a:spAutoFit/>
          </a:bodyPr>
          <a:lstStyle/>
          <a:p>
            <a:pPr marL="342900" indent="-342900">
              <a:lnSpc>
                <a:spcPct val="150000"/>
              </a:lnSpc>
              <a:buFont typeface="Wingdings" pitchFamily="2" charset="2"/>
              <a:buChar char="l"/>
            </a:pPr>
            <a:r>
              <a:rPr kumimoji="1" lang="ja-JP" altLang="en-US" sz="1600"/>
              <a:t>オープンデータとは</a:t>
            </a:r>
            <a:r>
              <a:rPr kumimoji="1" lang="en-US" altLang="ja-JP" sz="1600" dirty="0"/>
              <a:t>?</a:t>
            </a:r>
          </a:p>
          <a:p>
            <a:pPr marL="742950" lvl="1" indent="-285750">
              <a:lnSpc>
                <a:spcPct val="150000"/>
              </a:lnSpc>
              <a:buFont typeface="Wingdings" pitchFamily="2" charset="2"/>
              <a:buChar char="Ø"/>
            </a:pPr>
            <a:r>
              <a:rPr kumimoji="1" lang="ja-JP" altLang="en-US" sz="1600"/>
              <a:t>オープンデータとは、国、地方公共団体及び事業者が保有する官民データのうち、国民誰もがインターネット等を通じて容易に利用（加工、編集、再配布等）できるよう、以下のいずれにも該当する形で公開されたデータを指します。</a:t>
            </a:r>
          </a:p>
          <a:p>
            <a:pPr marL="1257300" lvl="2" indent="-342900">
              <a:lnSpc>
                <a:spcPct val="150000"/>
              </a:lnSpc>
              <a:buFont typeface="+mj-lt"/>
              <a:buAutoNum type="arabicPeriod"/>
            </a:pPr>
            <a:r>
              <a:rPr kumimoji="1" lang="ja-JP" altLang="en-US" sz="1600"/>
              <a:t>営利目的、非営利目的を問わず二次利用可能なルールが適用されたもの</a:t>
            </a:r>
          </a:p>
          <a:p>
            <a:pPr marL="1257300" lvl="2" indent="-342900">
              <a:lnSpc>
                <a:spcPct val="150000"/>
              </a:lnSpc>
              <a:buFont typeface="+mj-lt"/>
              <a:buAutoNum type="arabicPeriod"/>
            </a:pPr>
            <a:r>
              <a:rPr kumimoji="1" lang="ja-JP" altLang="en-US" sz="1600"/>
              <a:t>機械判読に適したもの</a:t>
            </a:r>
          </a:p>
          <a:p>
            <a:pPr marL="1257300" lvl="2" indent="-342900">
              <a:lnSpc>
                <a:spcPct val="150000"/>
              </a:lnSpc>
              <a:buFont typeface="+mj-lt"/>
              <a:buAutoNum type="arabicPeriod"/>
            </a:pPr>
            <a:r>
              <a:rPr kumimoji="1" lang="ja-JP" altLang="en-US" sz="1600"/>
              <a:t>無償で利用できるもの</a:t>
            </a:r>
            <a:endParaRPr kumimoji="1" lang="en-US" altLang="ja-JP" sz="1600" dirty="0"/>
          </a:p>
          <a:p>
            <a:pPr marL="342900" indent="-342900">
              <a:lnSpc>
                <a:spcPct val="150000"/>
              </a:lnSpc>
              <a:buFont typeface="Wingdings" pitchFamily="2" charset="2"/>
              <a:buChar char="l"/>
            </a:pPr>
            <a:r>
              <a:rPr kumimoji="1" lang="ja-JP" altLang="en-US" sz="1600"/>
              <a:t>オープンデータに取組む意義</a:t>
            </a:r>
            <a:endParaRPr kumimoji="1" lang="en-US" altLang="ja-JP" sz="1600" dirty="0"/>
          </a:p>
          <a:p>
            <a:pPr marL="800100" lvl="1" indent="-342900">
              <a:lnSpc>
                <a:spcPct val="150000"/>
              </a:lnSpc>
              <a:buFont typeface="+mj-lt"/>
              <a:buAutoNum type="arabicPeriod"/>
            </a:pPr>
            <a:r>
              <a:rPr kumimoji="1" lang="ja-JP" altLang="en-US" sz="1600"/>
              <a:t>国民参加・官民協働の推進を通じた諸課題の解決、経済活性化</a:t>
            </a:r>
            <a:endParaRPr kumimoji="1" lang="en-US" altLang="ja-JP" sz="1600" dirty="0"/>
          </a:p>
          <a:p>
            <a:pPr marL="800100" lvl="1" indent="-342900">
              <a:lnSpc>
                <a:spcPct val="150000"/>
              </a:lnSpc>
              <a:buFont typeface="+mj-lt"/>
              <a:buAutoNum type="arabicPeriod"/>
            </a:pPr>
            <a:r>
              <a:rPr kumimoji="1" lang="ja-JP" altLang="en-US" sz="1600"/>
              <a:t>行政の高度化・効率化</a:t>
            </a:r>
            <a:endParaRPr kumimoji="1" lang="en-US" altLang="ja-JP" sz="1600" dirty="0"/>
          </a:p>
          <a:p>
            <a:pPr marL="800100" lvl="1" indent="-342900">
              <a:lnSpc>
                <a:spcPct val="150000"/>
              </a:lnSpc>
              <a:buFont typeface="+mj-lt"/>
              <a:buAutoNum type="arabicPeriod"/>
            </a:pPr>
            <a:r>
              <a:rPr kumimoji="1" lang="ja-JP" altLang="en-US" sz="1600"/>
              <a:t>透明性・信頼の向上</a:t>
            </a:r>
          </a:p>
        </p:txBody>
      </p:sp>
      <p:sp>
        <p:nvSpPr>
          <p:cNvPr id="12" name="正方形/長方形 11">
            <a:extLst>
              <a:ext uri="{FF2B5EF4-FFF2-40B4-BE49-F238E27FC236}">
                <a16:creationId xmlns:a16="http://schemas.microsoft.com/office/drawing/2014/main" id="{7C750897-AE17-1149-A883-FE83E6F0178F}"/>
              </a:ext>
            </a:extLst>
          </p:cNvPr>
          <p:cNvSpPr/>
          <p:nvPr/>
        </p:nvSpPr>
        <p:spPr bwMode="auto">
          <a:xfrm>
            <a:off x="215901" y="836712"/>
            <a:ext cx="8748588" cy="873911"/>
          </a:xfrm>
          <a:prstGeom prst="rect">
            <a:avLst/>
          </a:prstGeom>
          <a:solidFill>
            <a:schemeClr val="accent4">
              <a:lumMod val="40000"/>
              <a:lumOff val="60000"/>
              <a:alpha val="46000"/>
            </a:schemeClr>
          </a:solidFill>
          <a:ln w="6350">
            <a:noFill/>
            <a:miter lim="800000"/>
            <a:headEnd/>
            <a:tailEnd/>
          </a:ln>
          <a:extLst/>
        </p:spPr>
        <p:txBody>
          <a:bodyPr wrap="square" rtlCol="0" anchor="ctr" anchorCtr="0"/>
          <a:lstStyle/>
          <a:p>
            <a:pPr>
              <a:lnSpc>
                <a:spcPct val="100000"/>
              </a:lnSpc>
            </a:pPr>
            <a:r>
              <a:rPr kumimoji="1" lang="ja-JP" altLang="en-US" sz="2000">
                <a:solidFill>
                  <a:srgbClr val="000000"/>
                </a:solidFill>
                <a:latin typeface="Meiryo UI" panose="020B0604030504040204" pitchFamily="50" charset="-128"/>
                <a:ea typeface="Meiryo UI" panose="020B0604030504040204" pitchFamily="50" charset="-128"/>
                <a:cs typeface="Meiryo UI" panose="020B0604030504040204" pitchFamily="50" charset="-128"/>
              </a:rPr>
              <a:t>オープンデータとは、機械判読に適した形で、二次利用可能なルールの下で公開される公共データです</a:t>
            </a:r>
          </a:p>
        </p:txBody>
      </p:sp>
      <p:sp>
        <p:nvSpPr>
          <p:cNvPr id="8" name="テキスト ボックス 7">
            <a:extLst>
              <a:ext uri="{FF2B5EF4-FFF2-40B4-BE49-F238E27FC236}">
                <a16:creationId xmlns:a16="http://schemas.microsoft.com/office/drawing/2014/main" id="{265D6ECF-EA64-064D-9F7B-7F513E389393}"/>
              </a:ext>
            </a:extLst>
          </p:cNvPr>
          <p:cNvSpPr txBox="1"/>
          <p:nvPr/>
        </p:nvSpPr>
        <p:spPr>
          <a:xfrm>
            <a:off x="1043608" y="6176337"/>
            <a:ext cx="7920880" cy="276999"/>
          </a:xfrm>
          <a:prstGeom prst="rect">
            <a:avLst/>
          </a:prstGeom>
          <a:noFill/>
        </p:spPr>
        <p:txBody>
          <a:bodyPr wrap="square" rtlCol="0">
            <a:spAutoFit/>
          </a:bodyPr>
          <a:lstStyle/>
          <a:p>
            <a:r>
              <a:rPr kumimoji="1" lang="ja-JP" altLang="en-US" sz="1200"/>
              <a:t>出典：オープンデータ基本指針、</a:t>
            </a:r>
            <a:r>
              <a:rPr kumimoji="1" lang="en" altLang="ja-JP" sz="1200" dirty="0">
                <a:hlinkClick r:id="rId3"/>
              </a:rPr>
              <a:t>https://www.kantei.go.jp/jp/singi/it2/kettei/pdf/20170530/kihonsisin.pdf</a:t>
            </a:r>
            <a:r>
              <a:rPr kumimoji="1" lang="en" altLang="ja-JP" sz="1200" dirty="0"/>
              <a:t> </a:t>
            </a:r>
            <a:endParaRPr kumimoji="1" lang="ja-JP" altLang="en-US" sz="1200"/>
          </a:p>
        </p:txBody>
      </p:sp>
    </p:spTree>
    <p:extLst>
      <p:ext uri="{BB962C8B-B14F-4D97-AF65-F5344CB8AC3E}">
        <p14:creationId xmlns:p14="http://schemas.microsoft.com/office/powerpoint/2010/main" val="3648490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スライド番号プレースホルダー 6"/>
          <p:cNvSpPr>
            <a:spLocks noGrp="1"/>
          </p:cNvSpPr>
          <p:nvPr>
            <p:ph type="sldNum" sz="quarter" idx="12"/>
          </p:nvPr>
        </p:nvSpPr>
        <p:spPr/>
        <p:txBody>
          <a:bodyPr/>
          <a:lstStyle/>
          <a:p>
            <a:fld id="{EEDB8509-CC2C-4EC7-9C2E-996B98B58898}" type="slidenum">
              <a:rPr kumimoji="1" lang="ja-JP" altLang="en-US" smtClean="0"/>
              <a:pPr/>
              <a:t>5</a:t>
            </a:fld>
            <a:endParaRPr kumimoji="1" lang="ja-JP" altLang="en-US"/>
          </a:p>
        </p:txBody>
      </p:sp>
      <p:sp>
        <p:nvSpPr>
          <p:cNvPr id="10" name="タイトル 1"/>
          <p:cNvSpPr>
            <a:spLocks noGrp="1"/>
          </p:cNvSpPr>
          <p:nvPr>
            <p:ph type="title"/>
          </p:nvPr>
        </p:nvSpPr>
        <p:spPr>
          <a:xfrm>
            <a:off x="251520" y="313813"/>
            <a:ext cx="8712968" cy="424732"/>
          </a:xfrm>
        </p:spPr>
        <p:txBody>
          <a:bodyPr/>
          <a:lstStyle/>
          <a:p>
            <a:r>
              <a:rPr lang="en-US" altLang="ja-JP" dirty="0">
                <a:latin typeface="+mn-ea"/>
                <a:ea typeface="+mn-ea"/>
              </a:rPr>
              <a:t>1.1 </a:t>
            </a:r>
            <a:r>
              <a:rPr lang="ja-JP" altLang="en-US">
                <a:latin typeface="+mn-ea"/>
                <a:ea typeface="+mn-ea"/>
              </a:rPr>
              <a:t>オープンデータとは？</a:t>
            </a:r>
            <a:endParaRPr kumimoji="1" lang="ja-JP" altLang="en-US" dirty="0">
              <a:latin typeface="+mn-ea"/>
              <a:ea typeface="+mn-ea"/>
            </a:endParaRPr>
          </a:p>
        </p:txBody>
      </p:sp>
      <p:sp>
        <p:nvSpPr>
          <p:cNvPr id="11" name="タイトル 1"/>
          <p:cNvSpPr txBox="1">
            <a:spLocks/>
          </p:cNvSpPr>
          <p:nvPr/>
        </p:nvSpPr>
        <p:spPr>
          <a:xfrm>
            <a:off x="251520" y="116632"/>
            <a:ext cx="8712968" cy="234159"/>
          </a:xfrm>
          <a:prstGeom prst="rect">
            <a:avLst/>
          </a:prstGeom>
        </p:spPr>
        <p:txBody>
          <a:bodyPr vert="horz" wrap="none" lIns="91440" tIns="45720" rIns="91440" bIns="45720" rtlCol="0" anchor="ctr">
            <a:normAutofit fontScale="92500" lnSpcReduction="10000"/>
          </a:bodyPr>
          <a:lstStyle>
            <a:lvl1pPr algn="l" defTabSz="914400" rtl="0" eaLnBrk="1" latinLnBrk="0" hangingPunct="1">
              <a:lnSpc>
                <a:spcPct val="90000"/>
              </a:lnSpc>
              <a:spcBef>
                <a:spcPct val="0"/>
              </a:spcBef>
              <a:buNone/>
              <a:defRPr kumimoji="1" lang="en-US" sz="2400" kern="1200" dirty="0">
                <a:solidFill>
                  <a:schemeClr val="tx1"/>
                </a:solidFill>
                <a:latin typeface="HGP創英角ｺﾞｼｯｸUB" panose="020B0900000000000000" pitchFamily="50" charset="-128"/>
                <a:ea typeface="HGP創英角ｺﾞｼｯｸUB" panose="020B0900000000000000" pitchFamily="50" charset="-128"/>
                <a:cs typeface="+mj-cs"/>
              </a:defRPr>
            </a:lvl1pPr>
          </a:lstStyle>
          <a:p>
            <a:r>
              <a:rPr lang="en-US" altLang="ja-JP" sz="1200" dirty="0">
                <a:latin typeface="+mn-ea"/>
                <a:ea typeface="+mn-ea"/>
              </a:rPr>
              <a:t>1.</a:t>
            </a:r>
            <a:r>
              <a:rPr lang="ja-JP" altLang="en-US" sz="1200">
                <a:latin typeface="+mn-ea"/>
                <a:ea typeface="+mn-ea"/>
              </a:rPr>
              <a:t>オープンデータの定義</a:t>
            </a:r>
            <a:endParaRPr lang="ja-JP" altLang="en-US" sz="1200" dirty="0">
              <a:latin typeface="+mn-ea"/>
              <a:ea typeface="+mn-ea"/>
            </a:endParaRPr>
          </a:p>
        </p:txBody>
      </p:sp>
      <p:sp>
        <p:nvSpPr>
          <p:cNvPr id="2" name="テキスト ボックス 1">
            <a:extLst>
              <a:ext uri="{FF2B5EF4-FFF2-40B4-BE49-F238E27FC236}">
                <a16:creationId xmlns:a16="http://schemas.microsoft.com/office/drawing/2014/main" id="{AACC9C95-A28B-3940-B434-6899ECAF638E}"/>
              </a:ext>
            </a:extLst>
          </p:cNvPr>
          <p:cNvSpPr txBox="1"/>
          <p:nvPr/>
        </p:nvSpPr>
        <p:spPr>
          <a:xfrm>
            <a:off x="539552" y="2215244"/>
            <a:ext cx="8064896" cy="3734036"/>
          </a:xfrm>
          <a:prstGeom prst="rect">
            <a:avLst/>
          </a:prstGeom>
          <a:noFill/>
        </p:spPr>
        <p:txBody>
          <a:bodyPr wrap="square" rtlCol="0">
            <a:spAutoFit/>
          </a:bodyPr>
          <a:lstStyle/>
          <a:p>
            <a:pPr marL="342900" indent="-342900">
              <a:lnSpc>
                <a:spcPct val="150000"/>
              </a:lnSpc>
              <a:buFont typeface="+mj-lt"/>
              <a:buAutoNum type="arabicPeriod"/>
            </a:pPr>
            <a:r>
              <a:rPr kumimoji="1" lang="ja-JP" altLang="en-US" sz="1600"/>
              <a:t>原則としてのオープンデータ</a:t>
            </a:r>
            <a:endParaRPr kumimoji="1" lang="en-US" altLang="ja-JP" sz="1600" dirty="0"/>
          </a:p>
          <a:p>
            <a:pPr marL="742950" lvl="1" indent="-285750">
              <a:lnSpc>
                <a:spcPct val="150000"/>
              </a:lnSpc>
              <a:buFont typeface="Arial" panose="020B0604020202020204" pitchFamily="34" charset="0"/>
              <a:buChar char="•"/>
            </a:pPr>
            <a:r>
              <a:rPr kumimoji="1" lang="ja-JP" altLang="en-US" sz="1600"/>
              <a:t>データによっては、公表出来ないという合理的な理由があることを認識しつつ、この憲章で示されているように、政府のデータすべてが、原則として公表されるという期待を醸成する。</a:t>
            </a:r>
          </a:p>
          <a:p>
            <a:pPr marL="342900" indent="-342900">
              <a:lnSpc>
                <a:spcPct val="150000"/>
              </a:lnSpc>
              <a:buFont typeface="+mj-lt"/>
              <a:buAutoNum type="arabicPeriod"/>
            </a:pPr>
            <a:r>
              <a:rPr kumimoji="1" lang="ja-JP" altLang="en-US" sz="1600"/>
              <a:t>質と量</a:t>
            </a:r>
            <a:endParaRPr kumimoji="1" lang="en-US" altLang="ja-JP" sz="1600" dirty="0"/>
          </a:p>
          <a:p>
            <a:pPr marL="742950" lvl="1" indent="-285750">
              <a:lnSpc>
                <a:spcPct val="150000"/>
              </a:lnSpc>
              <a:buFont typeface="Arial" panose="020B0604020202020204" pitchFamily="34" charset="0"/>
              <a:buChar char="•"/>
            </a:pPr>
            <a:r>
              <a:rPr kumimoji="1" lang="ja-JP" altLang="en-US" sz="1600"/>
              <a:t>時宜を得た、包括的且つ正確な質の高いオープンデータを公表する。</a:t>
            </a:r>
          </a:p>
          <a:p>
            <a:pPr marL="742950" lvl="1" indent="-285750">
              <a:lnSpc>
                <a:spcPct val="150000"/>
              </a:lnSpc>
              <a:buFont typeface="Arial" panose="020B0604020202020204" pitchFamily="34" charset="0"/>
              <a:buChar char="•"/>
            </a:pPr>
            <a:r>
              <a:rPr kumimoji="1" lang="ja-JP" altLang="en-US" sz="1600"/>
              <a:t>データの情報は、多言語に訳される必要はないが、平易且つ明確な言語で記述されることを確保する。</a:t>
            </a:r>
          </a:p>
          <a:p>
            <a:pPr marL="742950" lvl="1" indent="-285750">
              <a:lnSpc>
                <a:spcPct val="150000"/>
              </a:lnSpc>
              <a:buFont typeface="Arial" panose="020B0604020202020204" pitchFamily="34" charset="0"/>
              <a:buChar char="•"/>
            </a:pPr>
            <a:r>
              <a:rPr kumimoji="1" lang="ja-JP" altLang="en-US" sz="1600"/>
              <a:t>データが、強みや弱みや分析の限界など、その特性がわかるように説明されることを確保する。</a:t>
            </a:r>
          </a:p>
          <a:p>
            <a:pPr marL="742950" lvl="1" indent="-285750">
              <a:lnSpc>
                <a:spcPct val="150000"/>
              </a:lnSpc>
              <a:buFont typeface="Arial" panose="020B0604020202020204" pitchFamily="34" charset="0"/>
              <a:buChar char="•"/>
            </a:pPr>
            <a:r>
              <a:rPr kumimoji="1" lang="ja-JP" altLang="en-US" sz="1600"/>
              <a:t>可能な限り早急に公表する。</a:t>
            </a:r>
            <a:endParaRPr kumimoji="1" lang="en-US" altLang="ja-JP" sz="1600" dirty="0"/>
          </a:p>
        </p:txBody>
      </p:sp>
      <p:sp>
        <p:nvSpPr>
          <p:cNvPr id="8" name="テキスト ボックス 7">
            <a:extLst>
              <a:ext uri="{FF2B5EF4-FFF2-40B4-BE49-F238E27FC236}">
                <a16:creationId xmlns:a16="http://schemas.microsoft.com/office/drawing/2014/main" id="{8F641835-C5FD-F946-91B9-6AA2A1C59F3D}"/>
              </a:ext>
            </a:extLst>
          </p:cNvPr>
          <p:cNvSpPr txBox="1"/>
          <p:nvPr/>
        </p:nvSpPr>
        <p:spPr>
          <a:xfrm>
            <a:off x="251520" y="6237312"/>
            <a:ext cx="8712968" cy="276999"/>
          </a:xfrm>
          <a:prstGeom prst="rect">
            <a:avLst/>
          </a:prstGeom>
          <a:noFill/>
        </p:spPr>
        <p:txBody>
          <a:bodyPr wrap="square" rtlCol="0">
            <a:spAutoFit/>
          </a:bodyPr>
          <a:lstStyle/>
          <a:p>
            <a:r>
              <a:rPr kumimoji="1" lang="ja-JP" altLang="en-US" sz="1200"/>
              <a:t>出典：オープンデータ憲章（概要）、</a:t>
            </a:r>
            <a:r>
              <a:rPr kumimoji="1" lang="en" altLang="ja-JP" sz="1200" dirty="0">
                <a:hlinkClick r:id="rId3"/>
              </a:rPr>
              <a:t>https://www.mofa.go.jp/mofaj/gaiko/page23_000044.html</a:t>
            </a:r>
            <a:r>
              <a:rPr kumimoji="1" lang="en" altLang="ja-JP" sz="1200" dirty="0"/>
              <a:t> </a:t>
            </a:r>
            <a:endParaRPr kumimoji="1" lang="ja-JP" altLang="en-US" sz="1200"/>
          </a:p>
        </p:txBody>
      </p:sp>
      <p:sp>
        <p:nvSpPr>
          <p:cNvPr id="12" name="正方形/長方形 11">
            <a:extLst>
              <a:ext uri="{FF2B5EF4-FFF2-40B4-BE49-F238E27FC236}">
                <a16:creationId xmlns:a16="http://schemas.microsoft.com/office/drawing/2014/main" id="{D894B19E-EAA1-7D43-BBE3-4DE805C49E6C}"/>
              </a:ext>
            </a:extLst>
          </p:cNvPr>
          <p:cNvSpPr/>
          <p:nvPr/>
        </p:nvSpPr>
        <p:spPr bwMode="auto">
          <a:xfrm>
            <a:off x="215901" y="836712"/>
            <a:ext cx="8748588" cy="873911"/>
          </a:xfrm>
          <a:prstGeom prst="rect">
            <a:avLst/>
          </a:prstGeom>
          <a:solidFill>
            <a:schemeClr val="accent4">
              <a:lumMod val="40000"/>
              <a:lumOff val="60000"/>
              <a:alpha val="46000"/>
            </a:schemeClr>
          </a:solidFill>
          <a:ln w="6350">
            <a:noFill/>
            <a:miter lim="800000"/>
            <a:headEnd/>
            <a:tailEnd/>
          </a:ln>
          <a:extLst/>
        </p:spPr>
        <p:txBody>
          <a:bodyPr wrap="square" rtlCol="0" anchor="ctr" anchorCtr="0"/>
          <a:lstStyle/>
          <a:p>
            <a:r>
              <a:rPr kumimoji="1" lang="en" altLang="ja-JP" sz="2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G8</a:t>
            </a:r>
            <a:r>
              <a:rPr kumimoji="1" lang="ja-JP" altLang="en-US" sz="2000">
                <a:solidFill>
                  <a:srgbClr val="000000"/>
                </a:solidFill>
                <a:latin typeface="Meiryo UI" panose="020B0604030504040204" pitchFamily="50" charset="-128"/>
                <a:ea typeface="Meiryo UI" panose="020B0604030504040204" pitchFamily="50" charset="-128"/>
                <a:cs typeface="Meiryo UI" panose="020B0604030504040204" pitchFamily="50" charset="-128"/>
              </a:rPr>
              <a:t>ロック・アーン・サミット</a:t>
            </a:r>
            <a:r>
              <a:rPr kumimoji="1" lang="en-US" altLang="ja-JP" sz="2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(2013)</a:t>
            </a:r>
            <a:r>
              <a:rPr kumimoji="1" lang="ja-JP" altLang="en-US" sz="2000">
                <a:solidFill>
                  <a:srgbClr val="000000"/>
                </a:solidFill>
                <a:latin typeface="Meiryo UI" panose="020B0604030504040204" pitchFamily="50" charset="-128"/>
                <a:ea typeface="Meiryo UI" panose="020B0604030504040204" pitchFamily="50" charset="-128"/>
                <a:cs typeface="Meiryo UI" panose="020B0604030504040204" pitchFamily="50" charset="-128"/>
              </a:rPr>
              <a:t>では「オープンデータ憲章」が合意され、オープンデータを推進するための</a:t>
            </a:r>
            <a:r>
              <a:rPr kumimoji="1" lang="en-US" altLang="ja-JP" sz="2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5</a:t>
            </a:r>
            <a:r>
              <a:rPr kumimoji="1" lang="ja-JP" altLang="en-US" sz="2000">
                <a:solidFill>
                  <a:srgbClr val="000000"/>
                </a:solidFill>
                <a:latin typeface="Meiryo UI" panose="020B0604030504040204" pitchFamily="50" charset="-128"/>
                <a:ea typeface="Meiryo UI" panose="020B0604030504040204" pitchFamily="50" charset="-128"/>
                <a:cs typeface="Meiryo UI" panose="020B0604030504040204" pitchFamily="50" charset="-128"/>
              </a:rPr>
              <a:t>つの原則を定めました</a:t>
            </a:r>
          </a:p>
        </p:txBody>
      </p:sp>
      <p:sp>
        <p:nvSpPr>
          <p:cNvPr id="13" name="テキスト ボックス 12">
            <a:extLst>
              <a:ext uri="{FF2B5EF4-FFF2-40B4-BE49-F238E27FC236}">
                <a16:creationId xmlns:a16="http://schemas.microsoft.com/office/drawing/2014/main" id="{8F56555A-A8AD-7C4A-B50F-7FF29D158A40}"/>
              </a:ext>
            </a:extLst>
          </p:cNvPr>
          <p:cNvSpPr txBox="1"/>
          <p:nvPr/>
        </p:nvSpPr>
        <p:spPr>
          <a:xfrm>
            <a:off x="523864" y="1863278"/>
            <a:ext cx="595035" cy="338554"/>
          </a:xfrm>
          <a:prstGeom prst="rect">
            <a:avLst/>
          </a:prstGeom>
          <a:noFill/>
        </p:spPr>
        <p:txBody>
          <a:bodyPr wrap="none" rtlCol="0">
            <a:spAutoFit/>
          </a:bodyPr>
          <a:lstStyle/>
          <a:p>
            <a:r>
              <a:rPr kumimoji="1" lang="ja-JP" altLang="en-US" sz="1600"/>
              <a:t>原則</a:t>
            </a:r>
          </a:p>
        </p:txBody>
      </p:sp>
    </p:spTree>
    <p:extLst>
      <p:ext uri="{BB962C8B-B14F-4D97-AF65-F5344CB8AC3E}">
        <p14:creationId xmlns:p14="http://schemas.microsoft.com/office/powerpoint/2010/main" val="22118914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スライド番号プレースホルダー 6"/>
          <p:cNvSpPr>
            <a:spLocks noGrp="1"/>
          </p:cNvSpPr>
          <p:nvPr>
            <p:ph type="sldNum" sz="quarter" idx="12"/>
          </p:nvPr>
        </p:nvSpPr>
        <p:spPr/>
        <p:txBody>
          <a:bodyPr/>
          <a:lstStyle/>
          <a:p>
            <a:fld id="{EEDB8509-CC2C-4EC7-9C2E-996B98B58898}" type="slidenum">
              <a:rPr kumimoji="1" lang="ja-JP" altLang="en-US" smtClean="0"/>
              <a:pPr/>
              <a:t>6</a:t>
            </a:fld>
            <a:endParaRPr kumimoji="1" lang="ja-JP" altLang="en-US"/>
          </a:p>
        </p:txBody>
      </p:sp>
      <p:sp>
        <p:nvSpPr>
          <p:cNvPr id="10" name="タイトル 1"/>
          <p:cNvSpPr>
            <a:spLocks noGrp="1"/>
          </p:cNvSpPr>
          <p:nvPr>
            <p:ph type="title"/>
          </p:nvPr>
        </p:nvSpPr>
        <p:spPr>
          <a:xfrm>
            <a:off x="251520" y="313813"/>
            <a:ext cx="8712968" cy="424732"/>
          </a:xfrm>
        </p:spPr>
        <p:txBody>
          <a:bodyPr/>
          <a:lstStyle/>
          <a:p>
            <a:r>
              <a:rPr lang="en-US" altLang="ja-JP" dirty="0">
                <a:latin typeface="+mn-ea"/>
                <a:ea typeface="+mn-ea"/>
              </a:rPr>
              <a:t>1.1 </a:t>
            </a:r>
            <a:r>
              <a:rPr lang="ja-JP" altLang="en-US">
                <a:latin typeface="+mn-ea"/>
                <a:ea typeface="+mn-ea"/>
              </a:rPr>
              <a:t>オープンデータとは？</a:t>
            </a:r>
            <a:endParaRPr kumimoji="1" lang="ja-JP" altLang="en-US" dirty="0">
              <a:latin typeface="+mn-ea"/>
              <a:ea typeface="+mn-ea"/>
            </a:endParaRPr>
          </a:p>
        </p:txBody>
      </p:sp>
      <p:sp>
        <p:nvSpPr>
          <p:cNvPr id="11" name="タイトル 1"/>
          <p:cNvSpPr txBox="1">
            <a:spLocks/>
          </p:cNvSpPr>
          <p:nvPr/>
        </p:nvSpPr>
        <p:spPr>
          <a:xfrm>
            <a:off x="251520" y="116632"/>
            <a:ext cx="8712968" cy="234159"/>
          </a:xfrm>
          <a:prstGeom prst="rect">
            <a:avLst/>
          </a:prstGeom>
        </p:spPr>
        <p:txBody>
          <a:bodyPr vert="horz" wrap="none" lIns="91440" tIns="45720" rIns="91440" bIns="45720" rtlCol="0" anchor="ctr">
            <a:normAutofit fontScale="92500" lnSpcReduction="10000"/>
          </a:bodyPr>
          <a:lstStyle>
            <a:lvl1pPr algn="l" defTabSz="914400" rtl="0" eaLnBrk="1" latinLnBrk="0" hangingPunct="1">
              <a:lnSpc>
                <a:spcPct val="90000"/>
              </a:lnSpc>
              <a:spcBef>
                <a:spcPct val="0"/>
              </a:spcBef>
              <a:buNone/>
              <a:defRPr kumimoji="1" lang="en-US" sz="2400" kern="1200" dirty="0">
                <a:solidFill>
                  <a:schemeClr val="tx1"/>
                </a:solidFill>
                <a:latin typeface="HGP創英角ｺﾞｼｯｸUB" panose="020B0900000000000000" pitchFamily="50" charset="-128"/>
                <a:ea typeface="HGP創英角ｺﾞｼｯｸUB" panose="020B0900000000000000" pitchFamily="50" charset="-128"/>
                <a:cs typeface="+mj-cs"/>
              </a:defRPr>
            </a:lvl1pPr>
          </a:lstStyle>
          <a:p>
            <a:r>
              <a:rPr lang="en-US" altLang="ja-JP" sz="1200" dirty="0">
                <a:latin typeface="+mn-ea"/>
                <a:ea typeface="+mn-ea"/>
              </a:rPr>
              <a:t>1.</a:t>
            </a:r>
            <a:r>
              <a:rPr lang="ja-JP" altLang="en-US" sz="1200">
                <a:latin typeface="+mn-ea"/>
                <a:ea typeface="+mn-ea"/>
              </a:rPr>
              <a:t>オープンデータの定義</a:t>
            </a:r>
            <a:endParaRPr lang="ja-JP" altLang="en-US" sz="1200" dirty="0">
              <a:latin typeface="+mn-ea"/>
              <a:ea typeface="+mn-ea"/>
            </a:endParaRPr>
          </a:p>
        </p:txBody>
      </p:sp>
      <p:sp>
        <p:nvSpPr>
          <p:cNvPr id="2" name="テキスト ボックス 1">
            <a:extLst>
              <a:ext uri="{FF2B5EF4-FFF2-40B4-BE49-F238E27FC236}">
                <a16:creationId xmlns:a16="http://schemas.microsoft.com/office/drawing/2014/main" id="{AACC9C95-A28B-3940-B434-6899ECAF638E}"/>
              </a:ext>
            </a:extLst>
          </p:cNvPr>
          <p:cNvSpPr txBox="1"/>
          <p:nvPr/>
        </p:nvSpPr>
        <p:spPr>
          <a:xfrm>
            <a:off x="539552" y="2215244"/>
            <a:ext cx="8064896" cy="3734036"/>
          </a:xfrm>
          <a:prstGeom prst="rect">
            <a:avLst/>
          </a:prstGeom>
          <a:noFill/>
        </p:spPr>
        <p:txBody>
          <a:bodyPr wrap="square" rtlCol="0">
            <a:spAutoFit/>
          </a:bodyPr>
          <a:lstStyle/>
          <a:p>
            <a:pPr marL="342900" indent="-342900">
              <a:lnSpc>
                <a:spcPct val="150000"/>
              </a:lnSpc>
              <a:buFont typeface="+mj-lt"/>
              <a:buAutoNum type="arabicPeriod" startAt="3"/>
            </a:pPr>
            <a:r>
              <a:rPr kumimoji="1" lang="ja-JP" altLang="en-US" sz="1600"/>
              <a:t>すべての者が利用できる</a:t>
            </a:r>
            <a:endParaRPr kumimoji="1" lang="en-US" altLang="ja-JP" sz="1600" dirty="0"/>
          </a:p>
          <a:p>
            <a:pPr marL="742950" lvl="1" indent="-285750">
              <a:lnSpc>
                <a:spcPct val="150000"/>
              </a:lnSpc>
              <a:buFont typeface="Arial" panose="020B0604020202020204" pitchFamily="34" charset="0"/>
              <a:buChar char="•"/>
            </a:pPr>
            <a:r>
              <a:rPr kumimoji="1" lang="ja-JP" altLang="en-US" sz="1600"/>
              <a:t>幅広い用途のために、誰もが入手可能なオープンな形式でデータを公表する。</a:t>
            </a:r>
          </a:p>
          <a:p>
            <a:pPr marL="742950" lvl="1" indent="-285750">
              <a:lnSpc>
                <a:spcPct val="150000"/>
              </a:lnSpc>
              <a:buFont typeface="Arial" panose="020B0604020202020204" pitchFamily="34" charset="0"/>
              <a:buChar char="•"/>
            </a:pPr>
            <a:r>
              <a:rPr kumimoji="1" lang="ja-JP" altLang="en-US" sz="1600"/>
              <a:t>可能な限り多くのデータを公表する。</a:t>
            </a:r>
          </a:p>
          <a:p>
            <a:pPr marL="342900" indent="-342900">
              <a:lnSpc>
                <a:spcPct val="150000"/>
              </a:lnSpc>
              <a:buFont typeface="+mj-lt"/>
              <a:buAutoNum type="arabicPeriod" startAt="4"/>
            </a:pPr>
            <a:r>
              <a:rPr kumimoji="1" lang="ja-JP" altLang="en-US" sz="1600"/>
              <a:t>ガバナンス改善のためのデータの公表</a:t>
            </a:r>
            <a:endParaRPr kumimoji="1" lang="en-US" altLang="ja-JP" sz="1600" dirty="0"/>
          </a:p>
          <a:p>
            <a:pPr marL="800100" lvl="1" indent="-342900">
              <a:lnSpc>
                <a:spcPct val="150000"/>
              </a:lnSpc>
              <a:buFont typeface="Arial" panose="020B0604020202020204" pitchFamily="34" charset="0"/>
              <a:buChar char="•"/>
            </a:pPr>
            <a:r>
              <a:rPr kumimoji="1" lang="ja-JP" altLang="en-US" sz="1600"/>
              <a:t>オープンデータの恩恵を世界中の誰もが享受出来るように、技術的専門性や経験を共有する。</a:t>
            </a:r>
          </a:p>
          <a:p>
            <a:pPr marL="800100" lvl="1" indent="-342900">
              <a:lnSpc>
                <a:spcPct val="150000"/>
              </a:lnSpc>
              <a:buFont typeface="Arial" panose="020B0604020202020204" pitchFamily="34" charset="0"/>
              <a:buChar char="•"/>
            </a:pPr>
            <a:r>
              <a:rPr kumimoji="1" lang="ja-JP" altLang="en-US" sz="1600"/>
              <a:t>データの収集、基準及び公表プロセスに関して透明性を確保する。</a:t>
            </a:r>
          </a:p>
          <a:p>
            <a:pPr marL="342900" indent="-342900">
              <a:lnSpc>
                <a:spcPct val="150000"/>
              </a:lnSpc>
              <a:buFont typeface="+mj-lt"/>
              <a:buAutoNum type="arabicPeriod" startAt="4"/>
            </a:pPr>
            <a:r>
              <a:rPr kumimoji="1" lang="ja-JP" altLang="en-US" sz="1600"/>
              <a:t>イノベーションのためのデータの公表</a:t>
            </a:r>
            <a:endParaRPr kumimoji="1" lang="en-US" altLang="ja-JP" sz="1600" dirty="0"/>
          </a:p>
          <a:p>
            <a:pPr marL="800100" lvl="1" indent="-342900">
              <a:lnSpc>
                <a:spcPct val="150000"/>
              </a:lnSpc>
              <a:buFont typeface="Arial" panose="020B0604020202020204" pitchFamily="34" charset="0"/>
              <a:buChar char="•"/>
            </a:pPr>
            <a:r>
              <a:rPr kumimoji="1" lang="ja-JP" altLang="en-US" sz="1600"/>
              <a:t>オープンデータ・リテラシ－を高め、オープンデータに携わる人々を育成する。</a:t>
            </a:r>
          </a:p>
          <a:p>
            <a:pPr marL="800100" lvl="1" indent="-342900">
              <a:lnSpc>
                <a:spcPct val="150000"/>
              </a:lnSpc>
              <a:buFont typeface="Arial" panose="020B0604020202020204" pitchFamily="34" charset="0"/>
              <a:buChar char="•"/>
            </a:pPr>
            <a:r>
              <a:rPr kumimoji="1" lang="ja-JP" altLang="en-US" sz="1600"/>
              <a:t>将来世代のデータイノベーターの能力を強化する。</a:t>
            </a:r>
            <a:endParaRPr kumimoji="1" lang="en-US" altLang="ja-JP" sz="1600" dirty="0"/>
          </a:p>
        </p:txBody>
      </p:sp>
      <p:sp>
        <p:nvSpPr>
          <p:cNvPr id="12" name="正方形/長方形 11">
            <a:extLst>
              <a:ext uri="{FF2B5EF4-FFF2-40B4-BE49-F238E27FC236}">
                <a16:creationId xmlns:a16="http://schemas.microsoft.com/office/drawing/2014/main" id="{9F8E1CA1-60C4-0C4C-B3C1-86D8C6724175}"/>
              </a:ext>
            </a:extLst>
          </p:cNvPr>
          <p:cNvSpPr/>
          <p:nvPr/>
        </p:nvSpPr>
        <p:spPr bwMode="auto">
          <a:xfrm>
            <a:off x="215901" y="836712"/>
            <a:ext cx="8748588" cy="873911"/>
          </a:xfrm>
          <a:prstGeom prst="rect">
            <a:avLst/>
          </a:prstGeom>
          <a:solidFill>
            <a:schemeClr val="accent4">
              <a:lumMod val="40000"/>
              <a:lumOff val="60000"/>
              <a:alpha val="46000"/>
            </a:schemeClr>
          </a:solidFill>
          <a:ln w="6350">
            <a:noFill/>
            <a:miter lim="800000"/>
            <a:headEnd/>
            <a:tailEnd/>
          </a:ln>
          <a:extLst/>
        </p:spPr>
        <p:txBody>
          <a:bodyPr wrap="square" rtlCol="0" anchor="ctr" anchorCtr="0"/>
          <a:lstStyle/>
          <a:p>
            <a:r>
              <a:rPr kumimoji="1" lang="en" altLang="ja-JP" sz="2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G8</a:t>
            </a:r>
            <a:r>
              <a:rPr kumimoji="1" lang="ja-JP" altLang="en-US" sz="2000">
                <a:solidFill>
                  <a:srgbClr val="000000"/>
                </a:solidFill>
                <a:latin typeface="Meiryo UI" panose="020B0604030504040204" pitchFamily="50" charset="-128"/>
                <a:ea typeface="Meiryo UI" panose="020B0604030504040204" pitchFamily="50" charset="-128"/>
                <a:cs typeface="Meiryo UI" panose="020B0604030504040204" pitchFamily="50" charset="-128"/>
              </a:rPr>
              <a:t>ロック・アーン・サミット</a:t>
            </a:r>
            <a:r>
              <a:rPr kumimoji="1" lang="en-US" altLang="ja-JP" sz="2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(2013)</a:t>
            </a:r>
            <a:r>
              <a:rPr kumimoji="1" lang="ja-JP" altLang="en-US" sz="2000">
                <a:solidFill>
                  <a:srgbClr val="000000"/>
                </a:solidFill>
                <a:latin typeface="Meiryo UI" panose="020B0604030504040204" pitchFamily="50" charset="-128"/>
                <a:ea typeface="Meiryo UI" panose="020B0604030504040204" pitchFamily="50" charset="-128"/>
                <a:cs typeface="Meiryo UI" panose="020B0604030504040204" pitchFamily="50" charset="-128"/>
              </a:rPr>
              <a:t>では「オープンデータ憲章」が合意され、オープンデータを推進するための</a:t>
            </a:r>
            <a:r>
              <a:rPr kumimoji="1" lang="en-US" altLang="ja-JP" sz="20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5</a:t>
            </a:r>
            <a:r>
              <a:rPr kumimoji="1" lang="ja-JP" altLang="en-US" sz="2000">
                <a:solidFill>
                  <a:srgbClr val="000000"/>
                </a:solidFill>
                <a:latin typeface="Meiryo UI" panose="020B0604030504040204" pitchFamily="50" charset="-128"/>
                <a:ea typeface="Meiryo UI" panose="020B0604030504040204" pitchFamily="50" charset="-128"/>
                <a:cs typeface="Meiryo UI" panose="020B0604030504040204" pitchFamily="50" charset="-128"/>
              </a:rPr>
              <a:t>つの原則を定めました（続）</a:t>
            </a:r>
          </a:p>
        </p:txBody>
      </p:sp>
      <p:sp>
        <p:nvSpPr>
          <p:cNvPr id="13" name="テキスト ボックス 12">
            <a:extLst>
              <a:ext uri="{FF2B5EF4-FFF2-40B4-BE49-F238E27FC236}">
                <a16:creationId xmlns:a16="http://schemas.microsoft.com/office/drawing/2014/main" id="{74E7B8C3-927A-454D-98BF-7ED79FBFE0C9}"/>
              </a:ext>
            </a:extLst>
          </p:cNvPr>
          <p:cNvSpPr txBox="1"/>
          <p:nvPr/>
        </p:nvSpPr>
        <p:spPr>
          <a:xfrm>
            <a:off x="523864" y="1863278"/>
            <a:ext cx="595035" cy="338554"/>
          </a:xfrm>
          <a:prstGeom prst="rect">
            <a:avLst/>
          </a:prstGeom>
          <a:noFill/>
        </p:spPr>
        <p:txBody>
          <a:bodyPr wrap="none" rtlCol="0">
            <a:spAutoFit/>
          </a:bodyPr>
          <a:lstStyle/>
          <a:p>
            <a:r>
              <a:rPr kumimoji="1" lang="ja-JP" altLang="en-US" sz="1600"/>
              <a:t>原則</a:t>
            </a:r>
          </a:p>
        </p:txBody>
      </p:sp>
      <p:sp>
        <p:nvSpPr>
          <p:cNvPr id="14" name="テキスト ボックス 13">
            <a:extLst>
              <a:ext uri="{FF2B5EF4-FFF2-40B4-BE49-F238E27FC236}">
                <a16:creationId xmlns:a16="http://schemas.microsoft.com/office/drawing/2014/main" id="{92B1321A-7088-9D49-80A6-1EF4BF5695C3}"/>
              </a:ext>
            </a:extLst>
          </p:cNvPr>
          <p:cNvSpPr txBox="1"/>
          <p:nvPr/>
        </p:nvSpPr>
        <p:spPr>
          <a:xfrm>
            <a:off x="251520" y="6237312"/>
            <a:ext cx="8712968" cy="276999"/>
          </a:xfrm>
          <a:prstGeom prst="rect">
            <a:avLst/>
          </a:prstGeom>
          <a:noFill/>
        </p:spPr>
        <p:txBody>
          <a:bodyPr wrap="square" rtlCol="0">
            <a:spAutoFit/>
          </a:bodyPr>
          <a:lstStyle/>
          <a:p>
            <a:r>
              <a:rPr kumimoji="1" lang="ja-JP" altLang="en-US" sz="1200"/>
              <a:t>出典：オープンデータ憲章（概要）、</a:t>
            </a:r>
            <a:r>
              <a:rPr kumimoji="1" lang="en" altLang="ja-JP" sz="1200" dirty="0">
                <a:hlinkClick r:id="rId3"/>
              </a:rPr>
              <a:t>https://www.mofa.go.jp/mofaj/gaiko/page23_000044.html</a:t>
            </a:r>
            <a:r>
              <a:rPr kumimoji="1" lang="en" altLang="ja-JP" sz="1200" dirty="0"/>
              <a:t> </a:t>
            </a:r>
            <a:endParaRPr kumimoji="1" lang="ja-JP" altLang="en-US" sz="1200"/>
          </a:p>
        </p:txBody>
      </p:sp>
    </p:spTree>
    <p:extLst>
      <p:ext uri="{BB962C8B-B14F-4D97-AF65-F5344CB8AC3E}">
        <p14:creationId xmlns:p14="http://schemas.microsoft.com/office/powerpoint/2010/main" val="28620448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スライド番号プレースホルダー 6"/>
          <p:cNvSpPr>
            <a:spLocks noGrp="1"/>
          </p:cNvSpPr>
          <p:nvPr>
            <p:ph type="sldNum" sz="quarter" idx="12"/>
          </p:nvPr>
        </p:nvSpPr>
        <p:spPr/>
        <p:txBody>
          <a:bodyPr/>
          <a:lstStyle/>
          <a:p>
            <a:fld id="{EEDB8509-CC2C-4EC7-9C2E-996B98B58898}" type="slidenum">
              <a:rPr kumimoji="1" lang="ja-JP" altLang="en-US" smtClean="0"/>
              <a:pPr/>
              <a:t>7</a:t>
            </a:fld>
            <a:endParaRPr kumimoji="1" lang="ja-JP" altLang="en-US"/>
          </a:p>
        </p:txBody>
      </p:sp>
      <p:sp>
        <p:nvSpPr>
          <p:cNvPr id="10" name="タイトル 1"/>
          <p:cNvSpPr>
            <a:spLocks noGrp="1"/>
          </p:cNvSpPr>
          <p:nvPr>
            <p:ph type="title"/>
          </p:nvPr>
        </p:nvSpPr>
        <p:spPr>
          <a:xfrm>
            <a:off x="251520" y="313813"/>
            <a:ext cx="8712968" cy="424732"/>
          </a:xfrm>
        </p:spPr>
        <p:txBody>
          <a:bodyPr/>
          <a:lstStyle/>
          <a:p>
            <a:r>
              <a:rPr lang="en-US" altLang="ja-JP" dirty="0">
                <a:latin typeface="+mn-ea"/>
                <a:ea typeface="+mn-ea"/>
              </a:rPr>
              <a:t>1.2 </a:t>
            </a:r>
            <a:r>
              <a:rPr lang="ja-JP" altLang="en-US">
                <a:latin typeface="+mn-ea"/>
                <a:ea typeface="+mn-ea"/>
              </a:rPr>
              <a:t>自治体行政に役立つオープンデータ</a:t>
            </a:r>
            <a:endParaRPr kumimoji="1" lang="ja-JP" altLang="en-US" dirty="0">
              <a:latin typeface="+mn-ea"/>
              <a:ea typeface="+mn-ea"/>
            </a:endParaRPr>
          </a:p>
        </p:txBody>
      </p:sp>
      <p:sp>
        <p:nvSpPr>
          <p:cNvPr id="11" name="タイトル 1"/>
          <p:cNvSpPr txBox="1">
            <a:spLocks/>
          </p:cNvSpPr>
          <p:nvPr/>
        </p:nvSpPr>
        <p:spPr>
          <a:xfrm>
            <a:off x="251520" y="116632"/>
            <a:ext cx="8712968" cy="234159"/>
          </a:xfrm>
          <a:prstGeom prst="rect">
            <a:avLst/>
          </a:prstGeom>
        </p:spPr>
        <p:txBody>
          <a:bodyPr vert="horz" wrap="none" lIns="91440" tIns="45720" rIns="91440" bIns="45720" rtlCol="0" anchor="ctr">
            <a:normAutofit fontScale="92500" lnSpcReduction="10000"/>
          </a:bodyPr>
          <a:lstStyle>
            <a:lvl1pPr algn="l" defTabSz="914400" rtl="0" eaLnBrk="1" latinLnBrk="0" hangingPunct="1">
              <a:lnSpc>
                <a:spcPct val="90000"/>
              </a:lnSpc>
              <a:spcBef>
                <a:spcPct val="0"/>
              </a:spcBef>
              <a:buNone/>
              <a:defRPr kumimoji="1" lang="en-US" sz="2400" kern="1200" dirty="0">
                <a:solidFill>
                  <a:schemeClr val="tx1"/>
                </a:solidFill>
                <a:latin typeface="HGP創英角ｺﾞｼｯｸUB" panose="020B0900000000000000" pitchFamily="50" charset="-128"/>
                <a:ea typeface="HGP創英角ｺﾞｼｯｸUB" panose="020B0900000000000000" pitchFamily="50" charset="-128"/>
                <a:cs typeface="+mj-cs"/>
              </a:defRPr>
            </a:lvl1pPr>
          </a:lstStyle>
          <a:p>
            <a:r>
              <a:rPr lang="en-US" altLang="ja-JP" sz="1200" dirty="0">
                <a:latin typeface="+mn-ea"/>
                <a:ea typeface="+mn-ea"/>
              </a:rPr>
              <a:t>1.</a:t>
            </a:r>
            <a:r>
              <a:rPr lang="ja-JP" altLang="en-US" sz="1200">
                <a:latin typeface="+mn-ea"/>
                <a:ea typeface="+mn-ea"/>
              </a:rPr>
              <a:t>オープンデータの定義</a:t>
            </a:r>
            <a:endParaRPr lang="ja-JP" altLang="en-US" sz="1200" dirty="0">
              <a:latin typeface="+mn-ea"/>
              <a:ea typeface="+mn-ea"/>
            </a:endParaRPr>
          </a:p>
        </p:txBody>
      </p:sp>
      <p:sp>
        <p:nvSpPr>
          <p:cNvPr id="9" name="正方形/長方形 8">
            <a:extLst>
              <a:ext uri="{FF2B5EF4-FFF2-40B4-BE49-F238E27FC236}">
                <a16:creationId xmlns:a16="http://schemas.microsoft.com/office/drawing/2014/main" id="{A30EBC00-D092-D340-8EC7-61A9BC914200}"/>
              </a:ext>
            </a:extLst>
          </p:cNvPr>
          <p:cNvSpPr/>
          <p:nvPr/>
        </p:nvSpPr>
        <p:spPr bwMode="auto">
          <a:xfrm>
            <a:off x="215901" y="836712"/>
            <a:ext cx="8748588" cy="873911"/>
          </a:xfrm>
          <a:prstGeom prst="rect">
            <a:avLst/>
          </a:prstGeom>
          <a:solidFill>
            <a:schemeClr val="accent4">
              <a:lumMod val="40000"/>
              <a:lumOff val="60000"/>
              <a:alpha val="46000"/>
            </a:schemeClr>
          </a:solidFill>
          <a:ln w="6350">
            <a:noFill/>
            <a:miter lim="800000"/>
            <a:headEnd/>
            <a:tailEnd/>
          </a:ln>
          <a:extLst/>
        </p:spPr>
        <p:txBody>
          <a:bodyPr wrap="square" rtlCol="0" anchor="ctr" anchorCtr="0"/>
          <a:lstStyle/>
          <a:p>
            <a:pPr>
              <a:lnSpc>
                <a:spcPct val="100000"/>
              </a:lnSpc>
            </a:pPr>
            <a:r>
              <a:rPr kumimoji="1" lang="ja-JP" altLang="en-US" sz="2000">
                <a:solidFill>
                  <a:srgbClr val="000000"/>
                </a:solidFill>
                <a:latin typeface="Meiryo UI" panose="020B0604030504040204" pitchFamily="50" charset="-128"/>
                <a:ea typeface="Meiryo UI" panose="020B0604030504040204" pitchFamily="50" charset="-128"/>
                <a:cs typeface="Meiryo UI" panose="020B0604030504040204" pitchFamily="50" charset="-128"/>
              </a:rPr>
              <a:t>オープンデータは地域課題の解決の有効な手段です</a:t>
            </a:r>
          </a:p>
        </p:txBody>
      </p:sp>
      <p:sp>
        <p:nvSpPr>
          <p:cNvPr id="8" name="テキスト ボックス 7">
            <a:extLst>
              <a:ext uri="{FF2B5EF4-FFF2-40B4-BE49-F238E27FC236}">
                <a16:creationId xmlns:a16="http://schemas.microsoft.com/office/drawing/2014/main" id="{C1DDE45A-F493-204A-AE83-6AC3F295CC5E}"/>
              </a:ext>
            </a:extLst>
          </p:cNvPr>
          <p:cNvSpPr txBox="1"/>
          <p:nvPr/>
        </p:nvSpPr>
        <p:spPr>
          <a:xfrm>
            <a:off x="467544" y="2017804"/>
            <a:ext cx="3888432" cy="3364704"/>
          </a:xfrm>
          <a:prstGeom prst="rect">
            <a:avLst/>
          </a:prstGeom>
          <a:noFill/>
        </p:spPr>
        <p:txBody>
          <a:bodyPr wrap="square" rtlCol="0">
            <a:spAutoFit/>
          </a:bodyPr>
          <a:lstStyle/>
          <a:p>
            <a:pPr marL="285750" indent="-285750">
              <a:lnSpc>
                <a:spcPct val="150000"/>
              </a:lnSpc>
              <a:buFont typeface="Wingdings" pitchFamily="2" charset="2"/>
              <a:buChar char="l"/>
            </a:pPr>
            <a:r>
              <a:rPr kumimoji="1" lang="ja-JP" altLang="en-US" sz="1600"/>
              <a:t>千葉市では、建物等毎に保存されていたボーリングデータを公開することで地域全体の地質構造を一覧できるようになり、液状化リスクなどの判定に活用できるようになりました。</a:t>
            </a:r>
            <a:endParaRPr kumimoji="1" lang="en-US" altLang="ja-JP" sz="1600" dirty="0"/>
          </a:p>
          <a:p>
            <a:pPr marL="285750" indent="-285750">
              <a:lnSpc>
                <a:spcPct val="150000"/>
              </a:lnSpc>
              <a:buFont typeface="Wingdings" pitchFamily="2" charset="2"/>
              <a:buChar char="l"/>
            </a:pPr>
            <a:r>
              <a:rPr kumimoji="1" lang="ja-JP" altLang="en-US" sz="1600"/>
              <a:t>さらに、造成や建築を予定している市民は、敷地近隣での新規の採掘を行わなくて済むようになり、費用及び調査時間を削減することができます。</a:t>
            </a:r>
            <a:endParaRPr kumimoji="1" lang="en-US" altLang="ja-JP" sz="1600" dirty="0"/>
          </a:p>
        </p:txBody>
      </p:sp>
      <p:sp>
        <p:nvSpPr>
          <p:cNvPr id="14" name="テキスト ボックス 13">
            <a:extLst>
              <a:ext uri="{FF2B5EF4-FFF2-40B4-BE49-F238E27FC236}">
                <a16:creationId xmlns:a16="http://schemas.microsoft.com/office/drawing/2014/main" id="{5708B4EB-B739-A344-A9B5-AEA0F7C0EEBF}"/>
              </a:ext>
            </a:extLst>
          </p:cNvPr>
          <p:cNvSpPr txBox="1"/>
          <p:nvPr/>
        </p:nvSpPr>
        <p:spPr>
          <a:xfrm>
            <a:off x="530342" y="5511710"/>
            <a:ext cx="4248472" cy="646331"/>
          </a:xfrm>
          <a:prstGeom prst="rect">
            <a:avLst/>
          </a:prstGeom>
          <a:noFill/>
        </p:spPr>
        <p:txBody>
          <a:bodyPr wrap="square" rtlCol="0">
            <a:spAutoFit/>
          </a:bodyPr>
          <a:lstStyle/>
          <a:p>
            <a:r>
              <a:rPr kumimoji="1" lang="ja-JP" altLang="en-US" sz="1200"/>
              <a:t>出典：千葉市本庁舎のボーリングデータ、</a:t>
            </a:r>
            <a:r>
              <a:rPr kumimoji="1" lang="en" altLang="ja-JP" sz="1200" dirty="0">
                <a:hlinkClick r:id="rId3"/>
              </a:rPr>
              <a:t>http://www.city.chiba.jp/toshi/kenchiku/kanri/documents/b_ch_honchosha.pdf</a:t>
            </a:r>
            <a:r>
              <a:rPr kumimoji="1" lang="en" altLang="ja-JP" sz="1200" dirty="0"/>
              <a:t> </a:t>
            </a:r>
            <a:endParaRPr kumimoji="1" lang="ja-JP" altLang="en-US" sz="1200"/>
          </a:p>
        </p:txBody>
      </p:sp>
      <p:pic>
        <p:nvPicPr>
          <p:cNvPr id="3" name="図 2">
            <a:extLst>
              <a:ext uri="{FF2B5EF4-FFF2-40B4-BE49-F238E27FC236}">
                <a16:creationId xmlns:a16="http://schemas.microsoft.com/office/drawing/2014/main" id="{FCCA69F6-61FB-AC4E-B800-72CAB447B4EA}"/>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849438" y="1844823"/>
            <a:ext cx="4043042" cy="4679027"/>
          </a:xfrm>
          <a:prstGeom prst="rect">
            <a:avLst/>
          </a:prstGeom>
        </p:spPr>
      </p:pic>
    </p:spTree>
    <p:extLst>
      <p:ext uri="{BB962C8B-B14F-4D97-AF65-F5344CB8AC3E}">
        <p14:creationId xmlns:p14="http://schemas.microsoft.com/office/powerpoint/2010/main" val="13925865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スライド番号プレースホルダー 6"/>
          <p:cNvSpPr>
            <a:spLocks noGrp="1"/>
          </p:cNvSpPr>
          <p:nvPr>
            <p:ph type="sldNum" sz="quarter" idx="12"/>
          </p:nvPr>
        </p:nvSpPr>
        <p:spPr/>
        <p:txBody>
          <a:bodyPr/>
          <a:lstStyle/>
          <a:p>
            <a:fld id="{EEDB8509-CC2C-4EC7-9C2E-996B98B58898}" type="slidenum">
              <a:rPr kumimoji="1" lang="ja-JP" altLang="en-US" smtClean="0"/>
              <a:pPr/>
              <a:t>8</a:t>
            </a:fld>
            <a:endParaRPr kumimoji="1" lang="ja-JP" altLang="en-US"/>
          </a:p>
        </p:txBody>
      </p:sp>
      <p:sp>
        <p:nvSpPr>
          <p:cNvPr id="10" name="タイトル 1"/>
          <p:cNvSpPr>
            <a:spLocks noGrp="1"/>
          </p:cNvSpPr>
          <p:nvPr>
            <p:ph type="title"/>
          </p:nvPr>
        </p:nvSpPr>
        <p:spPr>
          <a:xfrm>
            <a:off x="251520" y="313813"/>
            <a:ext cx="8712968" cy="424732"/>
          </a:xfrm>
        </p:spPr>
        <p:txBody>
          <a:bodyPr/>
          <a:lstStyle/>
          <a:p>
            <a:r>
              <a:rPr lang="en-US" altLang="ja-JP" dirty="0">
                <a:latin typeface="+mn-ea"/>
                <a:ea typeface="+mn-ea"/>
              </a:rPr>
              <a:t>1.2 </a:t>
            </a:r>
            <a:r>
              <a:rPr lang="ja-JP" altLang="en-US">
                <a:latin typeface="+mn-ea"/>
                <a:ea typeface="+mn-ea"/>
              </a:rPr>
              <a:t>自治体行政に役立つオープンデータ</a:t>
            </a:r>
            <a:endParaRPr kumimoji="1" lang="ja-JP" altLang="en-US" dirty="0">
              <a:latin typeface="+mn-ea"/>
              <a:ea typeface="+mn-ea"/>
            </a:endParaRPr>
          </a:p>
        </p:txBody>
      </p:sp>
      <p:sp>
        <p:nvSpPr>
          <p:cNvPr id="11" name="タイトル 1"/>
          <p:cNvSpPr txBox="1">
            <a:spLocks/>
          </p:cNvSpPr>
          <p:nvPr/>
        </p:nvSpPr>
        <p:spPr>
          <a:xfrm>
            <a:off x="251520" y="116632"/>
            <a:ext cx="8712968" cy="234159"/>
          </a:xfrm>
          <a:prstGeom prst="rect">
            <a:avLst/>
          </a:prstGeom>
        </p:spPr>
        <p:txBody>
          <a:bodyPr vert="horz" wrap="none" lIns="91440" tIns="45720" rIns="91440" bIns="45720" rtlCol="0" anchor="ctr">
            <a:normAutofit fontScale="92500" lnSpcReduction="10000"/>
          </a:bodyPr>
          <a:lstStyle>
            <a:lvl1pPr algn="l" defTabSz="914400" rtl="0" eaLnBrk="1" latinLnBrk="0" hangingPunct="1">
              <a:lnSpc>
                <a:spcPct val="90000"/>
              </a:lnSpc>
              <a:spcBef>
                <a:spcPct val="0"/>
              </a:spcBef>
              <a:buNone/>
              <a:defRPr kumimoji="1" lang="en-US" sz="2400" kern="1200" dirty="0">
                <a:solidFill>
                  <a:schemeClr val="tx1"/>
                </a:solidFill>
                <a:latin typeface="HGP創英角ｺﾞｼｯｸUB" panose="020B0900000000000000" pitchFamily="50" charset="-128"/>
                <a:ea typeface="HGP創英角ｺﾞｼｯｸUB" panose="020B0900000000000000" pitchFamily="50" charset="-128"/>
                <a:cs typeface="+mj-cs"/>
              </a:defRPr>
            </a:lvl1pPr>
          </a:lstStyle>
          <a:p>
            <a:r>
              <a:rPr lang="en-US" altLang="ja-JP" sz="1200" dirty="0">
                <a:latin typeface="+mn-ea"/>
                <a:ea typeface="+mn-ea"/>
              </a:rPr>
              <a:t>1.</a:t>
            </a:r>
            <a:r>
              <a:rPr lang="ja-JP" altLang="en-US" sz="1200">
                <a:latin typeface="+mn-ea"/>
                <a:ea typeface="+mn-ea"/>
              </a:rPr>
              <a:t>オープンデータの定義</a:t>
            </a:r>
            <a:endParaRPr lang="ja-JP" altLang="en-US" sz="1200" dirty="0">
              <a:latin typeface="+mn-ea"/>
              <a:ea typeface="+mn-ea"/>
            </a:endParaRPr>
          </a:p>
        </p:txBody>
      </p:sp>
      <p:sp>
        <p:nvSpPr>
          <p:cNvPr id="9" name="正方形/長方形 8">
            <a:extLst>
              <a:ext uri="{FF2B5EF4-FFF2-40B4-BE49-F238E27FC236}">
                <a16:creationId xmlns:a16="http://schemas.microsoft.com/office/drawing/2014/main" id="{A30EBC00-D092-D340-8EC7-61A9BC914200}"/>
              </a:ext>
            </a:extLst>
          </p:cNvPr>
          <p:cNvSpPr/>
          <p:nvPr/>
        </p:nvSpPr>
        <p:spPr bwMode="auto">
          <a:xfrm>
            <a:off x="215901" y="836712"/>
            <a:ext cx="8748588" cy="873911"/>
          </a:xfrm>
          <a:prstGeom prst="rect">
            <a:avLst/>
          </a:prstGeom>
          <a:solidFill>
            <a:schemeClr val="accent4">
              <a:lumMod val="40000"/>
              <a:lumOff val="60000"/>
              <a:alpha val="46000"/>
            </a:schemeClr>
          </a:solidFill>
          <a:ln w="6350">
            <a:noFill/>
            <a:miter lim="800000"/>
            <a:headEnd/>
            <a:tailEnd/>
          </a:ln>
          <a:extLst/>
        </p:spPr>
        <p:txBody>
          <a:bodyPr wrap="square" rtlCol="0" anchor="ctr" anchorCtr="0"/>
          <a:lstStyle/>
          <a:p>
            <a:pPr>
              <a:lnSpc>
                <a:spcPct val="100000"/>
              </a:lnSpc>
            </a:pPr>
            <a:r>
              <a:rPr kumimoji="1" lang="ja-JP" altLang="en-US" sz="2000">
                <a:solidFill>
                  <a:srgbClr val="000000"/>
                </a:solidFill>
                <a:latin typeface="Meiryo UI" panose="020B0604030504040204" pitchFamily="50" charset="-128"/>
                <a:ea typeface="Meiryo UI" panose="020B0604030504040204" pitchFamily="50" charset="-128"/>
                <a:cs typeface="Meiryo UI" panose="020B0604030504040204" pitchFamily="50" charset="-128"/>
              </a:rPr>
              <a:t>多くの自治体が重視する行政課題など、重要テーマやニーズの高いテーマに優先的に取り組むことにより、オープンデータ化によって創出した施策や成果を他自治体と共有することが可能となります</a:t>
            </a:r>
          </a:p>
        </p:txBody>
      </p:sp>
      <p:pic>
        <p:nvPicPr>
          <p:cNvPr id="5" name="図 4">
            <a:extLst>
              <a:ext uri="{FF2B5EF4-FFF2-40B4-BE49-F238E27FC236}">
                <a16:creationId xmlns:a16="http://schemas.microsoft.com/office/drawing/2014/main" id="{B73B7765-57C3-8E4F-80DE-A283151EA31C}"/>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88763" y="2209796"/>
            <a:ext cx="8043677" cy="3811492"/>
          </a:xfrm>
          <a:prstGeom prst="rect">
            <a:avLst/>
          </a:prstGeom>
        </p:spPr>
      </p:pic>
      <p:sp>
        <p:nvSpPr>
          <p:cNvPr id="12" name="テキスト ボックス 11">
            <a:extLst>
              <a:ext uri="{FF2B5EF4-FFF2-40B4-BE49-F238E27FC236}">
                <a16:creationId xmlns:a16="http://schemas.microsoft.com/office/drawing/2014/main" id="{9039D931-E31B-5D49-BE77-C7FD3F99C13B}"/>
              </a:ext>
            </a:extLst>
          </p:cNvPr>
          <p:cNvSpPr txBox="1"/>
          <p:nvPr/>
        </p:nvSpPr>
        <p:spPr>
          <a:xfrm>
            <a:off x="1043608" y="6093296"/>
            <a:ext cx="7416824" cy="461665"/>
          </a:xfrm>
          <a:prstGeom prst="rect">
            <a:avLst/>
          </a:prstGeom>
          <a:noFill/>
        </p:spPr>
        <p:txBody>
          <a:bodyPr wrap="square" rtlCol="0">
            <a:spAutoFit/>
          </a:bodyPr>
          <a:lstStyle/>
          <a:p>
            <a:r>
              <a:rPr kumimoji="1" lang="ja-JP" altLang="en-US" sz="1200"/>
              <a:t>出典：地域における </a:t>
            </a:r>
            <a:r>
              <a:rPr kumimoji="1" lang="en" altLang="ja-JP" sz="1200" dirty="0"/>
              <a:t>ICT </a:t>
            </a:r>
            <a:r>
              <a:rPr kumimoji="1" lang="ja-JP" altLang="en-US" sz="1200"/>
              <a:t>利活用の現状に関する調査研究報告書（</a:t>
            </a:r>
            <a:r>
              <a:rPr kumimoji="1" lang="en-US" altLang="ja-JP" sz="1200" dirty="0"/>
              <a:t>2017</a:t>
            </a:r>
            <a:r>
              <a:rPr kumimoji="1" lang="ja-JP" altLang="en-US" sz="1200"/>
              <a:t>年</a:t>
            </a:r>
            <a:r>
              <a:rPr kumimoji="1" lang="en-US" altLang="ja-JP" sz="1200" dirty="0"/>
              <a:t>3</a:t>
            </a:r>
            <a:r>
              <a:rPr kumimoji="1" lang="ja-JP" altLang="en-US" sz="1200"/>
              <a:t>月、</a:t>
            </a:r>
            <a:r>
              <a:rPr lang="ja-JP" altLang="en-US" sz="1200"/>
              <a:t>株式会社情報通信総合研究）</a:t>
            </a:r>
            <a:r>
              <a:rPr kumimoji="1" lang="ja-JP" altLang="en-US" sz="1200"/>
              <a:t>、</a:t>
            </a:r>
            <a:r>
              <a:rPr kumimoji="1" lang="en" altLang="ja-JP" sz="1200" dirty="0">
                <a:hlinkClick r:id="rId4"/>
              </a:rPr>
              <a:t>http://www.soumu.go.jp/johotsusintokei/linkdata/h29_05_houkoku.pdf</a:t>
            </a:r>
            <a:r>
              <a:rPr kumimoji="1" lang="en" altLang="ja-JP" sz="1200" dirty="0"/>
              <a:t> </a:t>
            </a:r>
            <a:endParaRPr kumimoji="1" lang="ja-JP" altLang="en-US" sz="1200"/>
          </a:p>
        </p:txBody>
      </p:sp>
      <p:sp>
        <p:nvSpPr>
          <p:cNvPr id="2" name="テキスト ボックス 1">
            <a:extLst>
              <a:ext uri="{FF2B5EF4-FFF2-40B4-BE49-F238E27FC236}">
                <a16:creationId xmlns:a16="http://schemas.microsoft.com/office/drawing/2014/main" id="{4D7E561D-4779-1644-8251-F4A2C6200834}"/>
              </a:ext>
            </a:extLst>
          </p:cNvPr>
          <p:cNvSpPr txBox="1"/>
          <p:nvPr/>
        </p:nvSpPr>
        <p:spPr>
          <a:xfrm>
            <a:off x="2422970" y="1866310"/>
            <a:ext cx="3445174" cy="338554"/>
          </a:xfrm>
          <a:prstGeom prst="rect">
            <a:avLst/>
          </a:prstGeom>
          <a:noFill/>
        </p:spPr>
        <p:txBody>
          <a:bodyPr wrap="none" rtlCol="0">
            <a:spAutoFit/>
          </a:bodyPr>
          <a:lstStyle/>
          <a:p>
            <a:r>
              <a:rPr kumimoji="1" lang="ja-JP" altLang="en-US" sz="1600"/>
              <a:t>自治体が課題であると認識している事項</a:t>
            </a:r>
          </a:p>
        </p:txBody>
      </p:sp>
    </p:spTree>
    <p:extLst>
      <p:ext uri="{BB962C8B-B14F-4D97-AF65-F5344CB8AC3E}">
        <p14:creationId xmlns:p14="http://schemas.microsoft.com/office/powerpoint/2010/main" val="40135274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スライド番号プレースホルダー 6"/>
          <p:cNvSpPr>
            <a:spLocks noGrp="1"/>
          </p:cNvSpPr>
          <p:nvPr>
            <p:ph type="sldNum" sz="quarter" idx="12"/>
          </p:nvPr>
        </p:nvSpPr>
        <p:spPr/>
        <p:txBody>
          <a:bodyPr/>
          <a:lstStyle/>
          <a:p>
            <a:fld id="{EEDB8509-CC2C-4EC7-9C2E-996B98B58898}" type="slidenum">
              <a:rPr kumimoji="1" lang="ja-JP" altLang="en-US" smtClean="0"/>
              <a:pPr/>
              <a:t>9</a:t>
            </a:fld>
            <a:endParaRPr kumimoji="1" lang="ja-JP" altLang="en-US"/>
          </a:p>
        </p:txBody>
      </p:sp>
      <p:sp>
        <p:nvSpPr>
          <p:cNvPr id="10" name="タイトル 1"/>
          <p:cNvSpPr>
            <a:spLocks noGrp="1"/>
          </p:cNvSpPr>
          <p:nvPr>
            <p:ph type="title"/>
          </p:nvPr>
        </p:nvSpPr>
        <p:spPr>
          <a:xfrm>
            <a:off x="251520" y="313813"/>
            <a:ext cx="8712968" cy="424732"/>
          </a:xfrm>
        </p:spPr>
        <p:txBody>
          <a:bodyPr/>
          <a:lstStyle/>
          <a:p>
            <a:r>
              <a:rPr lang="en-US" altLang="ja-JP" dirty="0">
                <a:latin typeface="+mn-ea"/>
                <a:ea typeface="+mn-ea"/>
              </a:rPr>
              <a:t>1.2 </a:t>
            </a:r>
            <a:r>
              <a:rPr lang="ja-JP" altLang="en-US">
                <a:latin typeface="+mn-ea"/>
                <a:ea typeface="+mn-ea"/>
              </a:rPr>
              <a:t>自治体行政に役立つオープンデータ</a:t>
            </a:r>
            <a:endParaRPr kumimoji="1" lang="ja-JP" altLang="en-US" dirty="0">
              <a:latin typeface="+mn-ea"/>
              <a:ea typeface="+mn-ea"/>
            </a:endParaRPr>
          </a:p>
        </p:txBody>
      </p:sp>
      <p:sp>
        <p:nvSpPr>
          <p:cNvPr id="11" name="タイトル 1"/>
          <p:cNvSpPr txBox="1">
            <a:spLocks/>
          </p:cNvSpPr>
          <p:nvPr/>
        </p:nvSpPr>
        <p:spPr>
          <a:xfrm>
            <a:off x="251520" y="116632"/>
            <a:ext cx="8712968" cy="234159"/>
          </a:xfrm>
          <a:prstGeom prst="rect">
            <a:avLst/>
          </a:prstGeom>
        </p:spPr>
        <p:txBody>
          <a:bodyPr vert="horz" wrap="none" lIns="91440" tIns="45720" rIns="91440" bIns="45720" rtlCol="0" anchor="ctr">
            <a:normAutofit fontScale="92500" lnSpcReduction="10000"/>
          </a:bodyPr>
          <a:lstStyle>
            <a:lvl1pPr algn="l" defTabSz="914400" rtl="0" eaLnBrk="1" latinLnBrk="0" hangingPunct="1">
              <a:lnSpc>
                <a:spcPct val="90000"/>
              </a:lnSpc>
              <a:spcBef>
                <a:spcPct val="0"/>
              </a:spcBef>
              <a:buNone/>
              <a:defRPr kumimoji="1" lang="en-US" sz="2400" kern="1200" dirty="0">
                <a:solidFill>
                  <a:schemeClr val="tx1"/>
                </a:solidFill>
                <a:latin typeface="HGP創英角ｺﾞｼｯｸUB" panose="020B0900000000000000" pitchFamily="50" charset="-128"/>
                <a:ea typeface="HGP創英角ｺﾞｼｯｸUB" panose="020B0900000000000000" pitchFamily="50" charset="-128"/>
                <a:cs typeface="+mj-cs"/>
              </a:defRPr>
            </a:lvl1pPr>
          </a:lstStyle>
          <a:p>
            <a:r>
              <a:rPr lang="en-US" altLang="ja-JP" sz="1200" dirty="0">
                <a:latin typeface="+mn-ea"/>
                <a:ea typeface="+mn-ea"/>
              </a:rPr>
              <a:t>1.</a:t>
            </a:r>
            <a:r>
              <a:rPr lang="ja-JP" altLang="en-US" sz="1200">
                <a:latin typeface="+mn-ea"/>
                <a:ea typeface="+mn-ea"/>
              </a:rPr>
              <a:t>オープンデータの定義</a:t>
            </a:r>
            <a:endParaRPr lang="ja-JP" altLang="en-US" sz="1200" dirty="0">
              <a:latin typeface="+mn-ea"/>
              <a:ea typeface="+mn-ea"/>
            </a:endParaRPr>
          </a:p>
        </p:txBody>
      </p:sp>
      <p:sp>
        <p:nvSpPr>
          <p:cNvPr id="9" name="正方形/長方形 8">
            <a:extLst>
              <a:ext uri="{FF2B5EF4-FFF2-40B4-BE49-F238E27FC236}">
                <a16:creationId xmlns:a16="http://schemas.microsoft.com/office/drawing/2014/main" id="{A30EBC00-D092-D340-8EC7-61A9BC914200}"/>
              </a:ext>
            </a:extLst>
          </p:cNvPr>
          <p:cNvSpPr/>
          <p:nvPr/>
        </p:nvSpPr>
        <p:spPr bwMode="auto">
          <a:xfrm>
            <a:off x="215901" y="836712"/>
            <a:ext cx="8748588" cy="873911"/>
          </a:xfrm>
          <a:prstGeom prst="rect">
            <a:avLst/>
          </a:prstGeom>
          <a:solidFill>
            <a:schemeClr val="accent4">
              <a:lumMod val="40000"/>
              <a:lumOff val="60000"/>
              <a:alpha val="46000"/>
            </a:schemeClr>
          </a:solidFill>
          <a:ln w="6350">
            <a:noFill/>
            <a:miter lim="800000"/>
            <a:headEnd/>
            <a:tailEnd/>
          </a:ln>
          <a:extLst/>
        </p:spPr>
        <p:txBody>
          <a:bodyPr wrap="square" rtlCol="0" anchor="ctr" anchorCtr="0"/>
          <a:lstStyle/>
          <a:p>
            <a:pPr>
              <a:lnSpc>
                <a:spcPct val="100000"/>
              </a:lnSpc>
            </a:pPr>
            <a:r>
              <a:rPr kumimoji="1" lang="ja-JP" altLang="en-US" sz="2000">
                <a:solidFill>
                  <a:srgbClr val="000000"/>
                </a:solidFill>
                <a:latin typeface="Meiryo UI" panose="020B0604030504040204" pitchFamily="50" charset="-128"/>
                <a:ea typeface="Meiryo UI" panose="020B0604030504040204" pitchFamily="50" charset="-128"/>
                <a:cs typeface="Meiryo UI" panose="020B0604030504040204" pitchFamily="50" charset="-128"/>
              </a:rPr>
              <a:t>オープンデータは行政を効率化します</a:t>
            </a:r>
          </a:p>
        </p:txBody>
      </p:sp>
      <p:sp>
        <p:nvSpPr>
          <p:cNvPr id="8" name="テキスト ボックス 7">
            <a:extLst>
              <a:ext uri="{FF2B5EF4-FFF2-40B4-BE49-F238E27FC236}">
                <a16:creationId xmlns:a16="http://schemas.microsoft.com/office/drawing/2014/main" id="{BDAA54B1-03CA-1340-AF39-53BB81EA037D}"/>
              </a:ext>
            </a:extLst>
          </p:cNvPr>
          <p:cNvSpPr txBox="1"/>
          <p:nvPr/>
        </p:nvSpPr>
        <p:spPr>
          <a:xfrm>
            <a:off x="539552" y="1700808"/>
            <a:ext cx="8064896" cy="5051063"/>
          </a:xfrm>
          <a:prstGeom prst="rect">
            <a:avLst/>
          </a:prstGeom>
          <a:noFill/>
        </p:spPr>
        <p:txBody>
          <a:bodyPr wrap="square" rtlCol="0">
            <a:spAutoFit/>
          </a:bodyPr>
          <a:lstStyle/>
          <a:p>
            <a:pPr marL="285750" indent="-285750">
              <a:lnSpc>
                <a:spcPts val="2520"/>
              </a:lnSpc>
              <a:buFont typeface="Wingdings" pitchFamily="2" charset="2"/>
              <a:buChar char="l"/>
            </a:pPr>
            <a:r>
              <a:rPr kumimoji="1" lang="ja-JP" altLang="en-US" sz="1600"/>
              <a:t>全国いずれの自治体も限りある予算や人員で業務を遂行しています。行政が地域課題に継続的に取り組むためには、業務を効率化し、優先度の高い業務に注力していくことが求められます。</a:t>
            </a:r>
          </a:p>
          <a:p>
            <a:pPr marL="285750" indent="-285750">
              <a:lnSpc>
                <a:spcPts val="2520"/>
              </a:lnSpc>
              <a:buFont typeface="Wingdings" pitchFamily="2" charset="2"/>
              <a:buChar char="l"/>
            </a:pPr>
            <a:r>
              <a:rPr kumimoji="1" lang="ja-JP" altLang="en-US" sz="1600"/>
              <a:t>例えば、別々の業務担当課が、同じようなデータを作ったり、管理していることはないでしょうか。</a:t>
            </a:r>
          </a:p>
          <a:p>
            <a:pPr marL="742950" lvl="1" indent="-285750">
              <a:lnSpc>
                <a:spcPts val="2520"/>
              </a:lnSpc>
              <a:buFont typeface="Arial" panose="020B0604020202020204" pitchFamily="34" charset="0"/>
              <a:buChar char="•"/>
            </a:pPr>
            <a:r>
              <a:rPr kumimoji="1" lang="ja-JP" altLang="en-US" sz="1600"/>
              <a:t>公衆トイレのデータを、観光課、環境課、企画課</a:t>
            </a:r>
            <a:r>
              <a:rPr kumimoji="1" lang="en-US" altLang="ja-JP" sz="1600" dirty="0"/>
              <a:t>(</a:t>
            </a:r>
            <a:r>
              <a:rPr kumimoji="1" lang="ja-JP" altLang="en-US" sz="1600"/>
              <a:t>ユニバーサルでザイン担当</a:t>
            </a:r>
            <a:r>
              <a:rPr kumimoji="1" lang="en-US" altLang="ja-JP" sz="1600" dirty="0"/>
              <a:t>)</a:t>
            </a:r>
            <a:r>
              <a:rPr kumimoji="1" lang="ja-JP" altLang="en-US" sz="1600"/>
              <a:t>それぞれが保有・管理している等</a:t>
            </a:r>
          </a:p>
          <a:p>
            <a:pPr marL="285750" indent="-285750">
              <a:lnSpc>
                <a:spcPts val="2520"/>
              </a:lnSpc>
              <a:buFont typeface="Wingdings" pitchFamily="2" charset="2"/>
              <a:buChar char="l"/>
            </a:pPr>
            <a:r>
              <a:rPr kumimoji="1" lang="ja-JP" altLang="en-US" sz="1600"/>
              <a:t>これでは、データ作成・管理の手間が余計にかかりますし、データの連携がされていないので内容に食い違いが生じるかもしれません。</a:t>
            </a:r>
          </a:p>
          <a:p>
            <a:pPr marL="285750" indent="-285750">
              <a:lnSpc>
                <a:spcPts val="2520"/>
              </a:lnSpc>
              <a:buFont typeface="Wingdings" pitchFamily="2" charset="2"/>
              <a:buChar char="l"/>
            </a:pPr>
            <a:r>
              <a:rPr kumimoji="1" lang="ja-JP" altLang="en-US" sz="1600"/>
              <a:t>データをオープンデータとして公開することで、</a:t>
            </a:r>
          </a:p>
          <a:p>
            <a:pPr marL="742950" lvl="1" indent="-285750">
              <a:lnSpc>
                <a:spcPts val="2520"/>
              </a:lnSpc>
              <a:buFont typeface="Arial" panose="020B0604020202020204" pitchFamily="34" charset="0"/>
              <a:buChar char="•"/>
            </a:pPr>
            <a:r>
              <a:rPr kumimoji="1" lang="ja-JP" altLang="en-US" sz="1600"/>
              <a:t>データの利用性、検索性の向上を通じて、自治体内の業務を効率化できます。</a:t>
            </a:r>
          </a:p>
          <a:p>
            <a:pPr marL="742950" lvl="1" indent="-285750">
              <a:lnSpc>
                <a:spcPts val="2520"/>
              </a:lnSpc>
              <a:buFont typeface="Arial" panose="020B0604020202020204" pitchFamily="34" charset="0"/>
              <a:buChar char="•"/>
            </a:pPr>
            <a:r>
              <a:rPr kumimoji="1" lang="ja-JP" altLang="en-US" sz="1600"/>
              <a:t>他の自治体とデータを相互に活用することができるので、地域課題の解決にむけて他の自治体と連携することができ、相乗的な利用価値が期待できます。</a:t>
            </a:r>
            <a:endParaRPr kumimoji="1" lang="en-US" altLang="ja-JP" sz="1600" dirty="0"/>
          </a:p>
          <a:p>
            <a:pPr marL="285750" indent="-285750">
              <a:lnSpc>
                <a:spcPts val="2520"/>
              </a:lnSpc>
              <a:buFont typeface="Wingdings" pitchFamily="2" charset="2"/>
              <a:buChar char="l"/>
            </a:pPr>
            <a:r>
              <a:rPr kumimoji="1" lang="ja-JP" altLang="en-US" sz="1600"/>
              <a:t>静岡市では情報公開請求によって公開しているデータを優先的にオープンデータ化することで、情報公開請求件数を減らすことができました。</a:t>
            </a:r>
            <a:endParaRPr kumimoji="1" lang="en-US" altLang="ja-JP" sz="1600" dirty="0"/>
          </a:p>
          <a:p>
            <a:pPr marL="285750" indent="-285750">
              <a:lnSpc>
                <a:spcPts val="2520"/>
              </a:lnSpc>
              <a:buFont typeface="Wingdings" pitchFamily="2" charset="2"/>
              <a:buChar char="l"/>
            </a:pPr>
            <a:r>
              <a:rPr kumimoji="1" lang="ja-JP" altLang="en-US" sz="1600"/>
              <a:t>中央省庁でも、業務に必要な情報を日本政府のオープンデータカタログサイト「</a:t>
            </a:r>
            <a:r>
              <a:rPr kumimoji="1" lang="en-US" altLang="ja-JP" sz="1600" dirty="0"/>
              <a:t>DATA.GO.JP</a:t>
            </a:r>
            <a:r>
              <a:rPr kumimoji="1" lang="ja-JP" altLang="en-US" sz="1600"/>
              <a:t>」で検索する場面が増えています。</a:t>
            </a:r>
            <a:endParaRPr kumimoji="1" lang="en-US" altLang="ja-JP" sz="1600" dirty="0"/>
          </a:p>
        </p:txBody>
      </p:sp>
    </p:spTree>
    <p:extLst>
      <p:ext uri="{BB962C8B-B14F-4D97-AF65-F5344CB8AC3E}">
        <p14:creationId xmlns:p14="http://schemas.microsoft.com/office/powerpoint/2010/main" val="4044863750"/>
      </p:ext>
    </p:extLst>
  </p:cSld>
  <p:clrMapOvr>
    <a:masterClrMapping/>
  </p:clrMapOvr>
</p:sld>
</file>

<file path=ppt/theme/theme1.xml><?xml version="1.0" encoding="utf-8"?>
<a:theme xmlns:a="http://schemas.openxmlformats.org/drawingml/2006/main" name="Office テーマ">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ユーザー定義 1">
      <a:majorFont>
        <a:latin typeface="Meiryo UI"/>
        <a:ea typeface="Meiryo UI"/>
        <a:cs typeface=""/>
      </a:majorFont>
      <a:minorFont>
        <a:latin typeface="Meiryo UI"/>
        <a:ea typeface="Meiryo UI"/>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3063</Words>
  <Application>Microsoft Office PowerPoint</Application>
  <PresentationFormat>画面に合わせる (4:3)</PresentationFormat>
  <Paragraphs>347</Paragraphs>
  <Slides>31</Slides>
  <Notes>31</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31</vt:i4>
      </vt:variant>
    </vt:vector>
  </HeadingPairs>
  <TitlesOfParts>
    <vt:vector size="36" baseType="lpstr">
      <vt:lpstr>Meiryo UI</vt:lpstr>
      <vt:lpstr>游ゴシック</vt:lpstr>
      <vt:lpstr>Arial</vt:lpstr>
      <vt:lpstr>Wingdings</vt:lpstr>
      <vt:lpstr>Office テーマ</vt:lpstr>
      <vt:lpstr>オープンデータリーダ育成研修</vt:lpstr>
      <vt:lpstr>PowerPoint プレゼンテーション</vt:lpstr>
      <vt:lpstr>PowerPoint プレゼンテーション</vt:lpstr>
      <vt:lpstr>1.1 オープンデータとは？</vt:lpstr>
      <vt:lpstr>1.1 オープンデータとは？</vt:lpstr>
      <vt:lpstr>1.1 オープンデータとは？</vt:lpstr>
      <vt:lpstr>1.2 自治体行政に役立つオープンデータ</vt:lpstr>
      <vt:lpstr>1.2 自治体行政に役立つオープンデータ</vt:lpstr>
      <vt:lpstr>1.2 自治体行政に役立つオープンデータ</vt:lpstr>
      <vt:lpstr>1.2 自治体行政に役立つオープンデータ</vt:lpstr>
      <vt:lpstr>PowerPoint プレゼンテーション</vt:lpstr>
      <vt:lpstr>2.1 米国</vt:lpstr>
      <vt:lpstr>2.2 EU</vt:lpstr>
      <vt:lpstr>2.3 G8</vt:lpstr>
      <vt:lpstr>2.4 日本</vt:lpstr>
      <vt:lpstr>2.4 日本</vt:lpstr>
      <vt:lpstr>2.4 日本</vt:lpstr>
      <vt:lpstr>PowerPoint プレゼンテーション</vt:lpstr>
      <vt:lpstr>3.1 データが社会にもたらす利益</vt:lpstr>
      <vt:lpstr>3.2 オープンデータ流サービス開発</vt:lpstr>
      <vt:lpstr>3.2 オープンデータ流サービス開発</vt:lpstr>
      <vt:lpstr>3.2 オープンデータ流サービス開発</vt:lpstr>
      <vt:lpstr>3.2 オープンデータ流サービス開発</vt:lpstr>
      <vt:lpstr>3.3 データによる課題解決</vt:lpstr>
      <vt:lpstr>3.3 データによる課題解決</vt:lpstr>
      <vt:lpstr>PowerPoint プレゼンテーション</vt:lpstr>
      <vt:lpstr>4.1 日本政府のオープンデータ</vt:lpstr>
      <vt:lpstr>4.1 日本政府のオープンデータ</vt:lpstr>
      <vt:lpstr>4.2 自治体のオープンデータ</vt:lpstr>
      <vt:lpstr>4.2 自治体のオープンデータ</vt:lpstr>
      <vt:lpstr>PowerPoint プレゼンテーション</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2019-04-24T06:00:14Z</dcterms:created>
  <dcterms:modified xsi:type="dcterms:W3CDTF">2019-04-24T06:00:19Z</dcterms:modified>
  <cp:category/>
</cp:coreProperties>
</file>