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notesMasterIdLst>
    <p:notesMasterId r:id="rId18"/>
  </p:notesMasterIdLst>
  <p:handoutMasterIdLst>
    <p:handoutMasterId r:id="rId19"/>
  </p:handoutMasterIdLst>
  <p:sldIdLst>
    <p:sldId id="592" r:id="rId2"/>
    <p:sldId id="597" r:id="rId3"/>
    <p:sldId id="786" r:id="rId4"/>
    <p:sldId id="790" r:id="rId5"/>
    <p:sldId id="792" r:id="rId6"/>
    <p:sldId id="800" r:id="rId7"/>
    <p:sldId id="801" r:id="rId8"/>
    <p:sldId id="803" r:id="rId9"/>
    <p:sldId id="793" r:id="rId10"/>
    <p:sldId id="787" r:id="rId11"/>
    <p:sldId id="791" r:id="rId12"/>
    <p:sldId id="796" r:id="rId13"/>
    <p:sldId id="797" r:id="rId14"/>
    <p:sldId id="795" r:id="rId15"/>
    <p:sldId id="547" r:id="rId16"/>
    <p:sldId id="799" r:id="rId17"/>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938" autoAdjust="0"/>
    <p:restoredTop sz="94660" autoAdjust="0"/>
  </p:normalViewPr>
  <p:slideViewPr>
    <p:cSldViewPr snapToGrid="0">
      <p:cViewPr varScale="1">
        <p:scale>
          <a:sx n="161" d="100"/>
          <a:sy n="161" d="100"/>
        </p:scale>
        <p:origin x="1620" y="11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88" d="100"/>
          <a:sy n="88" d="100"/>
        </p:scale>
        <p:origin x="3816"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CFC7D94-0F89-4303-9D58-153D96B11694}" type="datetimeFigureOut">
              <a:rPr kumimoji="1" lang="ja-JP" altLang="en-US" smtClean="0"/>
              <a:t>2019/9/9</a:t>
            </a:fld>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A274067-9E7A-45C7-AF00-A802FB2B368E}" type="slidenum">
              <a:rPr kumimoji="1" lang="ja-JP" altLang="en-US" smtClean="0"/>
              <a:t>‹#›</a:t>
            </a:fld>
            <a:endParaRPr kumimoji="1" lang="ja-JP" altLang="en-US"/>
          </a:p>
        </p:txBody>
      </p:sp>
    </p:spTree>
    <p:extLst>
      <p:ext uri="{BB962C8B-B14F-4D97-AF65-F5344CB8AC3E}">
        <p14:creationId xmlns:p14="http://schemas.microsoft.com/office/powerpoint/2010/main" val="9866096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659CC8-85FE-44A3-9071-37B9A202540F}" type="datetimeFigureOut">
              <a:rPr kumimoji="1" lang="ja-JP" altLang="en-US" smtClean="0"/>
              <a:t>2019/9/9</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65E7F6-A6E4-44F5-82BB-A72B1FD63B15}" type="slidenum">
              <a:rPr kumimoji="1" lang="ja-JP" altLang="en-US" smtClean="0"/>
              <a:t>‹#›</a:t>
            </a:fld>
            <a:endParaRPr kumimoji="1" lang="ja-JP" altLang="en-US"/>
          </a:p>
        </p:txBody>
      </p:sp>
    </p:spTree>
    <p:extLst>
      <p:ext uri="{BB962C8B-B14F-4D97-AF65-F5344CB8AC3E}">
        <p14:creationId xmlns:p14="http://schemas.microsoft.com/office/powerpoint/2010/main" val="79981772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 Id="rId9"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 Id="rId9" Type="http://schemas.openxmlformats.org/officeDocument/2006/relationships/image" Target="../media/image8.png"/></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 Id="rId9"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 Id="rId9"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 Id="rId9" Type="http://schemas.openxmlformats.org/officeDocument/2006/relationships/image" Target="../media/image8.png"/></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 Id="rId9" Type="http://schemas.openxmlformats.org/officeDocument/2006/relationships/image" Target="../media/image8.png"/></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 Id="rId9"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 Id="rId9" Type="http://schemas.openxmlformats.org/officeDocument/2006/relationships/image" Target="../media/image8.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143000" y="3602038"/>
            <a:ext cx="6858000" cy="1655762"/>
          </a:xfrm>
        </p:spPr>
        <p:txBody>
          <a:bodyPr/>
          <a:lstStyle>
            <a:lvl1pPr marL="0" indent="0" algn="ctr">
              <a:buNone/>
              <a:defRPr sz="2400">
                <a:solidFill>
                  <a:schemeClr val="bg1"/>
                </a:solidFill>
                <a:latin typeface="メイリオ" panose="020B0604030504040204" pitchFamily="50" charset="-128"/>
                <a:ea typeface="メイリオ" panose="020B0604030504040204" pitchFamily="50"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E2A152C3-5EEE-4B6B-B08E-670AACD9922E}" type="datetimeFigureOut">
              <a:rPr kumimoji="1" lang="ja-JP" altLang="en-US" smtClean="0"/>
              <a:t>2019/9/9</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77DC97-E877-469C-99AB-4309C12A3839}" type="slidenum">
              <a:rPr kumimoji="1" lang="ja-JP" altLang="en-US" smtClean="0"/>
              <a:t>‹#›</a:t>
            </a:fld>
            <a:endParaRPr kumimoji="1" lang="ja-JP" altLang="en-US"/>
          </a:p>
        </p:txBody>
      </p:sp>
      <p:pic>
        <p:nvPicPr>
          <p:cNvPr id="16" name="図 15"/>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rot="16200000">
            <a:off x="104065" y="6190137"/>
            <a:ext cx="494270" cy="477795"/>
          </a:xfrm>
          <a:prstGeom prst="rect">
            <a:avLst/>
          </a:prstGeom>
        </p:spPr>
      </p:pic>
      <p:pic>
        <p:nvPicPr>
          <p:cNvPr id="17" name="図 16"/>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rot="16200000">
            <a:off x="8569900" y="135925"/>
            <a:ext cx="502508" cy="510747"/>
          </a:xfrm>
          <a:prstGeom prst="rect">
            <a:avLst/>
          </a:prstGeom>
        </p:spPr>
      </p:pic>
      <p:pic>
        <p:nvPicPr>
          <p:cNvPr id="18" name="図 17"/>
          <p:cNvPicPr>
            <a:picLocks noChangeAspect="1"/>
          </p:cNvPicPr>
          <p:nvPr userDrawn="1"/>
        </p:nvPicPr>
        <p:blipFill rotWithShape="1">
          <a:blip r:embed="rId4" cstate="print">
            <a:extLst>
              <a:ext uri="{28A0092B-C50C-407E-A947-70E740481C1C}">
                <a14:useLocalDpi xmlns:a14="http://schemas.microsoft.com/office/drawing/2010/main" val="0"/>
              </a:ext>
            </a:extLst>
          </a:blip>
          <a:srcRect/>
          <a:stretch/>
        </p:blipFill>
        <p:spPr>
          <a:xfrm rot="16200000">
            <a:off x="8559903" y="6200734"/>
            <a:ext cx="481314" cy="469556"/>
          </a:xfrm>
          <a:prstGeom prst="rect">
            <a:avLst/>
          </a:prstGeom>
        </p:spPr>
      </p:pic>
      <p:pic>
        <p:nvPicPr>
          <p:cNvPr id="19" name="図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519134" y="6222462"/>
            <a:ext cx="376931" cy="395228"/>
          </a:xfrm>
          <a:prstGeom prst="rect">
            <a:avLst/>
          </a:prstGeom>
        </p:spPr>
      </p:pic>
      <p:pic>
        <p:nvPicPr>
          <p:cNvPr id="20" name="図 19"/>
          <p:cNvPicPr>
            <a:picLocks noChangeAspect="1"/>
          </p:cNvPicPr>
          <p:nvPr userDrawn="1"/>
        </p:nvPicPr>
        <p:blipFill rotWithShape="1">
          <a:blip r:embed="rId6" cstate="print">
            <a:extLst>
              <a:ext uri="{28A0092B-C50C-407E-A947-70E740481C1C}">
                <a14:useLocalDpi xmlns:a14="http://schemas.microsoft.com/office/drawing/2010/main" val="0"/>
              </a:ext>
            </a:extLst>
          </a:blip>
          <a:srcRect/>
          <a:stretch/>
        </p:blipFill>
        <p:spPr>
          <a:xfrm>
            <a:off x="6908148" y="6310304"/>
            <a:ext cx="490452" cy="307386"/>
          </a:xfrm>
          <a:prstGeom prst="rect">
            <a:avLst/>
          </a:prstGeom>
        </p:spPr>
      </p:pic>
      <p:pic>
        <p:nvPicPr>
          <p:cNvPr id="21" name="図 20"/>
          <p:cNvPicPr>
            <a:picLocks noChangeAspect="1"/>
          </p:cNvPicPr>
          <p:nvPr userDrawn="1"/>
        </p:nvPicPr>
        <p:blipFill rotWithShape="1">
          <a:blip r:embed="rId7" cstate="print">
            <a:extLst>
              <a:ext uri="{28A0092B-C50C-407E-A947-70E740481C1C}">
                <a14:useLocalDpi xmlns:a14="http://schemas.microsoft.com/office/drawing/2010/main" val="0"/>
              </a:ext>
            </a:extLst>
          </a:blip>
          <a:srcRect/>
          <a:stretch/>
        </p:blipFill>
        <p:spPr>
          <a:xfrm>
            <a:off x="8016598" y="6327172"/>
            <a:ext cx="471723" cy="290518"/>
          </a:xfrm>
          <a:prstGeom prst="rect">
            <a:avLst/>
          </a:prstGeom>
        </p:spPr>
      </p:pic>
      <p:pic>
        <p:nvPicPr>
          <p:cNvPr id="24" name="図 23"/>
          <p:cNvPicPr>
            <a:picLocks noChangeAspect="1"/>
          </p:cNvPicPr>
          <p:nvPr userDrawn="1"/>
        </p:nvPicPr>
        <p:blipFill rotWithShape="1">
          <a:blip r:embed="rId8" cstate="print">
            <a:extLst>
              <a:ext uri="{28A0092B-C50C-407E-A947-70E740481C1C}">
                <a14:useLocalDpi xmlns:a14="http://schemas.microsoft.com/office/drawing/2010/main" val="0"/>
              </a:ext>
            </a:extLst>
          </a:blip>
          <a:srcRect/>
          <a:stretch/>
        </p:blipFill>
        <p:spPr>
          <a:xfrm>
            <a:off x="130841" y="140044"/>
            <a:ext cx="453081" cy="436606"/>
          </a:xfrm>
          <a:prstGeom prst="rect">
            <a:avLst/>
          </a:prstGeom>
        </p:spPr>
      </p:pic>
      <p:sp>
        <p:nvSpPr>
          <p:cNvPr id="2" name="Title 1"/>
          <p:cNvSpPr>
            <a:spLocks noGrp="1"/>
          </p:cNvSpPr>
          <p:nvPr>
            <p:ph type="ctrTitle"/>
          </p:nvPr>
        </p:nvSpPr>
        <p:spPr>
          <a:xfrm>
            <a:off x="685800" y="1122363"/>
            <a:ext cx="7772400" cy="2387600"/>
          </a:xfrm>
        </p:spPr>
        <p:txBody>
          <a:bodyPr anchor="b">
            <a:normAutofit/>
          </a:bodyPr>
          <a:lstStyle>
            <a:lvl1pPr algn="ctr">
              <a:defRPr sz="3200">
                <a:solidFill>
                  <a:schemeClr val="bg1"/>
                </a:solidFill>
                <a:latin typeface="メイリオ" panose="020B0604030504040204" pitchFamily="50" charset="-128"/>
                <a:ea typeface="メイリオ" panose="020B0604030504040204" pitchFamily="50" charset="-128"/>
              </a:defRPr>
            </a:lvl1pPr>
          </a:lstStyle>
          <a:p>
            <a:r>
              <a:rPr lang="ja-JP" altLang="en-US" dirty="0"/>
              <a:t>マスター タイトルの書式設定</a:t>
            </a:r>
            <a:endParaRPr lang="en-US" dirty="0"/>
          </a:p>
        </p:txBody>
      </p:sp>
      <p:pic>
        <p:nvPicPr>
          <p:cNvPr id="25" name="図 24"/>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6448822" y="6272870"/>
            <a:ext cx="367280" cy="367602"/>
          </a:xfrm>
          <a:prstGeom prst="rect">
            <a:avLst/>
          </a:prstGeom>
        </p:spPr>
      </p:pic>
    </p:spTree>
    <p:extLst>
      <p:ext uri="{BB962C8B-B14F-4D97-AF65-F5344CB8AC3E}">
        <p14:creationId xmlns:p14="http://schemas.microsoft.com/office/powerpoint/2010/main" val="17199159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2A152C3-5EEE-4B6B-B08E-670AACD9922E}" type="datetimeFigureOut">
              <a:rPr kumimoji="1" lang="ja-JP" altLang="en-US" smtClean="0"/>
              <a:t>2019/9/9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77DC97-E877-469C-99AB-4309C12A3839}" type="slidenum">
              <a:rPr kumimoji="1" lang="ja-JP" altLang="en-US" smtClean="0"/>
              <a:t>‹#›</a:t>
            </a:fld>
            <a:endParaRPr kumimoji="1" lang="ja-JP" altLang="en-US"/>
          </a:p>
        </p:txBody>
      </p:sp>
    </p:spTree>
    <p:extLst>
      <p:ext uri="{BB962C8B-B14F-4D97-AF65-F5344CB8AC3E}">
        <p14:creationId xmlns:p14="http://schemas.microsoft.com/office/powerpoint/2010/main" val="22675401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2A152C3-5EEE-4B6B-B08E-670AACD9922E}" type="datetimeFigureOut">
              <a:rPr kumimoji="1" lang="ja-JP" altLang="en-US" smtClean="0"/>
              <a:t>2019/9/9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77DC97-E877-469C-99AB-4309C12A3839}" type="slidenum">
              <a:rPr kumimoji="1" lang="ja-JP" altLang="en-US" smtClean="0"/>
              <a:t>‹#›</a:t>
            </a:fld>
            <a:endParaRPr kumimoji="1" lang="ja-JP" altLang="en-US"/>
          </a:p>
        </p:txBody>
      </p:sp>
    </p:spTree>
    <p:extLst>
      <p:ext uri="{BB962C8B-B14F-4D97-AF65-F5344CB8AC3E}">
        <p14:creationId xmlns:p14="http://schemas.microsoft.com/office/powerpoint/2010/main" val="17535019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atin typeface="メイリオ" panose="020B0604030504040204" pitchFamily="50" charset="-128"/>
                <a:ea typeface="メイリオ" panose="020B0604030504040204" pitchFamily="50" charset="-128"/>
              </a:defRPr>
            </a:lvl1pPr>
          </a:lstStyle>
          <a:p>
            <a:r>
              <a:rPr lang="ja-JP" altLang="en-US" dirty="0"/>
              <a:t>マスター タイトルの書式設定</a:t>
            </a:r>
            <a:endParaRPr lang="en-US" dirty="0"/>
          </a:p>
        </p:txBody>
      </p:sp>
      <p:sp>
        <p:nvSpPr>
          <p:cNvPr id="3" name="Content Placeholder 2"/>
          <p:cNvSpPr>
            <a:spLocks noGrp="1"/>
          </p:cNvSpPr>
          <p:nvPr>
            <p:ph idx="1"/>
          </p:nvPr>
        </p:nvSpPr>
        <p:spPr/>
        <p:txBody>
          <a:bodyPr/>
          <a:lstStyle>
            <a:lvl1pPr>
              <a:defRPr>
                <a:latin typeface="メイリオ" panose="020B0604030504040204" pitchFamily="50" charset="-128"/>
                <a:ea typeface="メイリオ" panose="020B0604030504040204" pitchFamily="50" charset="-128"/>
              </a:defRPr>
            </a:lvl1pPr>
            <a:lvl2pPr>
              <a:defRPr>
                <a:latin typeface="メイリオ" panose="020B0604030504040204" pitchFamily="50" charset="-128"/>
                <a:ea typeface="メイリオ" panose="020B0604030504040204" pitchFamily="50" charset="-128"/>
              </a:defRPr>
            </a:lvl2pPr>
            <a:lvl3pPr>
              <a:defRPr>
                <a:latin typeface="メイリオ" panose="020B0604030504040204" pitchFamily="50" charset="-128"/>
                <a:ea typeface="メイリオ" panose="020B0604030504040204" pitchFamily="50" charset="-128"/>
              </a:defRPr>
            </a:lvl3pPr>
            <a:lvl4pPr>
              <a:defRPr>
                <a:latin typeface="メイリオ" panose="020B0604030504040204" pitchFamily="50" charset="-128"/>
                <a:ea typeface="メイリオ" panose="020B0604030504040204" pitchFamily="50" charset="-128"/>
              </a:defRPr>
            </a:lvl4pPr>
            <a:lvl5pPr>
              <a:defRPr>
                <a:latin typeface="メイリオ" panose="020B0604030504040204" pitchFamily="50" charset="-128"/>
                <a:ea typeface="メイリオ" panose="020B0604030504040204" pitchFamily="50" charset="-128"/>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2A152C3-5EEE-4B6B-B08E-670AACD9922E}" type="datetimeFigureOut">
              <a:rPr kumimoji="1" lang="ja-JP" altLang="en-US" smtClean="0"/>
              <a:t>2019/9/9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77DC97-E877-469C-99AB-4309C12A3839}" type="slidenum">
              <a:rPr kumimoji="1" lang="ja-JP" altLang="en-US" smtClean="0"/>
              <a:t>‹#›</a:t>
            </a:fld>
            <a:endParaRPr kumimoji="1" lang="ja-JP" altLang="en-US"/>
          </a:p>
        </p:txBody>
      </p:sp>
      <p:pic>
        <p:nvPicPr>
          <p:cNvPr id="17" name="図 16"/>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rot="16200000">
            <a:off x="104065" y="6190137"/>
            <a:ext cx="494270" cy="477795"/>
          </a:xfrm>
          <a:prstGeom prst="rect">
            <a:avLst/>
          </a:prstGeom>
        </p:spPr>
      </p:pic>
      <p:pic>
        <p:nvPicPr>
          <p:cNvPr id="18" name="図 17"/>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rot="16200000">
            <a:off x="8569900" y="135925"/>
            <a:ext cx="502508" cy="510747"/>
          </a:xfrm>
          <a:prstGeom prst="rect">
            <a:avLst/>
          </a:prstGeom>
        </p:spPr>
      </p:pic>
      <p:pic>
        <p:nvPicPr>
          <p:cNvPr id="19" name="図 18"/>
          <p:cNvPicPr>
            <a:picLocks noChangeAspect="1"/>
          </p:cNvPicPr>
          <p:nvPr userDrawn="1"/>
        </p:nvPicPr>
        <p:blipFill rotWithShape="1">
          <a:blip r:embed="rId4" cstate="print">
            <a:extLst>
              <a:ext uri="{28A0092B-C50C-407E-A947-70E740481C1C}">
                <a14:useLocalDpi xmlns:a14="http://schemas.microsoft.com/office/drawing/2010/main" val="0"/>
              </a:ext>
            </a:extLst>
          </a:blip>
          <a:srcRect/>
          <a:stretch/>
        </p:blipFill>
        <p:spPr>
          <a:xfrm rot="16200000">
            <a:off x="8559903" y="6200734"/>
            <a:ext cx="481314" cy="469556"/>
          </a:xfrm>
          <a:prstGeom prst="rect">
            <a:avLst/>
          </a:prstGeom>
        </p:spPr>
      </p:pic>
      <p:pic>
        <p:nvPicPr>
          <p:cNvPr id="20" name="図 1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519134" y="6222462"/>
            <a:ext cx="376931" cy="395228"/>
          </a:xfrm>
          <a:prstGeom prst="rect">
            <a:avLst/>
          </a:prstGeom>
        </p:spPr>
      </p:pic>
      <p:pic>
        <p:nvPicPr>
          <p:cNvPr id="21" name="図 20"/>
          <p:cNvPicPr>
            <a:picLocks noChangeAspect="1"/>
          </p:cNvPicPr>
          <p:nvPr userDrawn="1"/>
        </p:nvPicPr>
        <p:blipFill rotWithShape="1">
          <a:blip r:embed="rId6" cstate="print">
            <a:extLst>
              <a:ext uri="{28A0092B-C50C-407E-A947-70E740481C1C}">
                <a14:useLocalDpi xmlns:a14="http://schemas.microsoft.com/office/drawing/2010/main" val="0"/>
              </a:ext>
            </a:extLst>
          </a:blip>
          <a:srcRect/>
          <a:stretch/>
        </p:blipFill>
        <p:spPr>
          <a:xfrm>
            <a:off x="6908148" y="6310304"/>
            <a:ext cx="490452" cy="307386"/>
          </a:xfrm>
          <a:prstGeom prst="rect">
            <a:avLst/>
          </a:prstGeom>
        </p:spPr>
      </p:pic>
      <p:pic>
        <p:nvPicPr>
          <p:cNvPr id="22" name="図 21"/>
          <p:cNvPicPr>
            <a:picLocks noChangeAspect="1"/>
          </p:cNvPicPr>
          <p:nvPr userDrawn="1"/>
        </p:nvPicPr>
        <p:blipFill rotWithShape="1">
          <a:blip r:embed="rId7" cstate="print">
            <a:extLst>
              <a:ext uri="{28A0092B-C50C-407E-A947-70E740481C1C}">
                <a14:useLocalDpi xmlns:a14="http://schemas.microsoft.com/office/drawing/2010/main" val="0"/>
              </a:ext>
            </a:extLst>
          </a:blip>
          <a:srcRect/>
          <a:stretch/>
        </p:blipFill>
        <p:spPr>
          <a:xfrm>
            <a:off x="8016598" y="6327172"/>
            <a:ext cx="471723" cy="290518"/>
          </a:xfrm>
          <a:prstGeom prst="rect">
            <a:avLst/>
          </a:prstGeom>
        </p:spPr>
      </p:pic>
      <p:pic>
        <p:nvPicPr>
          <p:cNvPr id="25" name="図 24"/>
          <p:cNvPicPr>
            <a:picLocks noChangeAspect="1"/>
          </p:cNvPicPr>
          <p:nvPr userDrawn="1"/>
        </p:nvPicPr>
        <p:blipFill rotWithShape="1">
          <a:blip r:embed="rId8" cstate="print">
            <a:extLst>
              <a:ext uri="{28A0092B-C50C-407E-A947-70E740481C1C}">
                <a14:useLocalDpi xmlns:a14="http://schemas.microsoft.com/office/drawing/2010/main" val="0"/>
              </a:ext>
            </a:extLst>
          </a:blip>
          <a:srcRect/>
          <a:stretch/>
        </p:blipFill>
        <p:spPr>
          <a:xfrm>
            <a:off x="130841" y="140044"/>
            <a:ext cx="453081" cy="436606"/>
          </a:xfrm>
          <a:prstGeom prst="rect">
            <a:avLst/>
          </a:prstGeom>
        </p:spPr>
      </p:pic>
      <p:pic>
        <p:nvPicPr>
          <p:cNvPr id="27" name="図 26"/>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6448822" y="6272870"/>
            <a:ext cx="367280" cy="367602"/>
          </a:xfrm>
          <a:prstGeom prst="rect">
            <a:avLst/>
          </a:prstGeom>
        </p:spPr>
      </p:pic>
    </p:spTree>
    <p:extLst>
      <p:ext uri="{BB962C8B-B14F-4D97-AF65-F5344CB8AC3E}">
        <p14:creationId xmlns:p14="http://schemas.microsoft.com/office/powerpoint/2010/main" val="24432078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1829327"/>
          </a:xfrm>
        </p:spPr>
        <p:txBody>
          <a:bodyPr anchor="b">
            <a:normAutofit/>
          </a:bodyPr>
          <a:lstStyle>
            <a:lvl1pPr algn="ctr">
              <a:defRPr sz="2400">
                <a:solidFill>
                  <a:schemeClr val="bg1"/>
                </a:solidFill>
                <a:latin typeface="メイリオ" panose="020B0604030504040204" pitchFamily="50" charset="-128"/>
                <a:ea typeface="メイリオ" panose="020B0604030504040204" pitchFamily="50" charset="-128"/>
              </a:defRPr>
            </a:lvl1pPr>
          </a:lstStyle>
          <a:p>
            <a:r>
              <a:rPr lang="ja-JP" altLang="en-US" dirty="0"/>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normAutofit/>
          </a:bodyPr>
          <a:lstStyle>
            <a:lvl1pPr marL="0" indent="0" algn="ctr">
              <a:buNone/>
              <a:defRPr sz="2000">
                <a:solidFill>
                  <a:schemeClr val="bg1"/>
                </a:solidFill>
                <a:latin typeface="メイリオ" panose="020B0604030504040204" pitchFamily="50" charset="-128"/>
                <a:ea typeface="メイリオ" panose="020B0604030504040204" pitchFamily="50" charset="-128"/>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dirty="0"/>
              <a:t>マスター テキストの書式設定</a:t>
            </a:r>
          </a:p>
        </p:txBody>
      </p:sp>
      <p:sp>
        <p:nvSpPr>
          <p:cNvPr id="4" name="Date Placeholder 3"/>
          <p:cNvSpPr>
            <a:spLocks noGrp="1"/>
          </p:cNvSpPr>
          <p:nvPr>
            <p:ph type="dt" sz="half" idx="10"/>
          </p:nvPr>
        </p:nvSpPr>
        <p:spPr/>
        <p:txBody>
          <a:bodyPr/>
          <a:lstStyle/>
          <a:p>
            <a:fld id="{E2A152C3-5EEE-4B6B-B08E-670AACD9922E}" type="datetimeFigureOut">
              <a:rPr kumimoji="1" lang="ja-JP" altLang="en-US" smtClean="0"/>
              <a:t>2019/9/9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77DC97-E877-469C-99AB-4309C12A3839}" type="slidenum">
              <a:rPr kumimoji="1" lang="ja-JP" altLang="en-US" smtClean="0"/>
              <a:t>‹#›</a:t>
            </a:fld>
            <a:endParaRPr kumimoji="1" lang="ja-JP" altLang="en-US"/>
          </a:p>
        </p:txBody>
      </p:sp>
      <p:pic>
        <p:nvPicPr>
          <p:cNvPr id="17" name="図 16"/>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rot="16200000">
            <a:off x="104065" y="6190137"/>
            <a:ext cx="494270" cy="477795"/>
          </a:xfrm>
          <a:prstGeom prst="rect">
            <a:avLst/>
          </a:prstGeom>
        </p:spPr>
      </p:pic>
      <p:pic>
        <p:nvPicPr>
          <p:cNvPr id="18" name="図 17"/>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rot="16200000">
            <a:off x="8569900" y="135925"/>
            <a:ext cx="502508" cy="510747"/>
          </a:xfrm>
          <a:prstGeom prst="rect">
            <a:avLst/>
          </a:prstGeom>
        </p:spPr>
      </p:pic>
      <p:pic>
        <p:nvPicPr>
          <p:cNvPr id="19" name="図 18"/>
          <p:cNvPicPr>
            <a:picLocks noChangeAspect="1"/>
          </p:cNvPicPr>
          <p:nvPr userDrawn="1"/>
        </p:nvPicPr>
        <p:blipFill rotWithShape="1">
          <a:blip r:embed="rId4" cstate="print">
            <a:extLst>
              <a:ext uri="{28A0092B-C50C-407E-A947-70E740481C1C}">
                <a14:useLocalDpi xmlns:a14="http://schemas.microsoft.com/office/drawing/2010/main" val="0"/>
              </a:ext>
            </a:extLst>
          </a:blip>
          <a:srcRect/>
          <a:stretch/>
        </p:blipFill>
        <p:spPr>
          <a:xfrm rot="16200000">
            <a:off x="8559903" y="6200734"/>
            <a:ext cx="481314" cy="469556"/>
          </a:xfrm>
          <a:prstGeom prst="rect">
            <a:avLst/>
          </a:prstGeom>
        </p:spPr>
      </p:pic>
      <p:pic>
        <p:nvPicPr>
          <p:cNvPr id="20" name="図 1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519134" y="6222462"/>
            <a:ext cx="376931" cy="395228"/>
          </a:xfrm>
          <a:prstGeom prst="rect">
            <a:avLst/>
          </a:prstGeom>
        </p:spPr>
      </p:pic>
      <p:pic>
        <p:nvPicPr>
          <p:cNvPr id="21" name="図 20"/>
          <p:cNvPicPr>
            <a:picLocks noChangeAspect="1"/>
          </p:cNvPicPr>
          <p:nvPr userDrawn="1"/>
        </p:nvPicPr>
        <p:blipFill rotWithShape="1">
          <a:blip r:embed="rId6" cstate="print">
            <a:extLst>
              <a:ext uri="{28A0092B-C50C-407E-A947-70E740481C1C}">
                <a14:useLocalDpi xmlns:a14="http://schemas.microsoft.com/office/drawing/2010/main" val="0"/>
              </a:ext>
            </a:extLst>
          </a:blip>
          <a:srcRect/>
          <a:stretch/>
        </p:blipFill>
        <p:spPr>
          <a:xfrm>
            <a:off x="6908148" y="6310304"/>
            <a:ext cx="490452" cy="307386"/>
          </a:xfrm>
          <a:prstGeom prst="rect">
            <a:avLst/>
          </a:prstGeom>
        </p:spPr>
      </p:pic>
      <p:pic>
        <p:nvPicPr>
          <p:cNvPr id="22" name="図 21"/>
          <p:cNvPicPr>
            <a:picLocks noChangeAspect="1"/>
          </p:cNvPicPr>
          <p:nvPr userDrawn="1"/>
        </p:nvPicPr>
        <p:blipFill rotWithShape="1">
          <a:blip r:embed="rId7" cstate="print">
            <a:extLst>
              <a:ext uri="{28A0092B-C50C-407E-A947-70E740481C1C}">
                <a14:useLocalDpi xmlns:a14="http://schemas.microsoft.com/office/drawing/2010/main" val="0"/>
              </a:ext>
            </a:extLst>
          </a:blip>
          <a:srcRect/>
          <a:stretch/>
        </p:blipFill>
        <p:spPr>
          <a:xfrm>
            <a:off x="8016598" y="6327172"/>
            <a:ext cx="471723" cy="290518"/>
          </a:xfrm>
          <a:prstGeom prst="rect">
            <a:avLst/>
          </a:prstGeom>
        </p:spPr>
      </p:pic>
      <p:pic>
        <p:nvPicPr>
          <p:cNvPr id="25" name="図 24"/>
          <p:cNvPicPr>
            <a:picLocks noChangeAspect="1"/>
          </p:cNvPicPr>
          <p:nvPr userDrawn="1"/>
        </p:nvPicPr>
        <p:blipFill rotWithShape="1">
          <a:blip r:embed="rId8" cstate="print">
            <a:extLst>
              <a:ext uri="{28A0092B-C50C-407E-A947-70E740481C1C}">
                <a14:useLocalDpi xmlns:a14="http://schemas.microsoft.com/office/drawing/2010/main" val="0"/>
              </a:ext>
            </a:extLst>
          </a:blip>
          <a:srcRect/>
          <a:stretch/>
        </p:blipFill>
        <p:spPr>
          <a:xfrm>
            <a:off x="130841" y="140044"/>
            <a:ext cx="453081" cy="436606"/>
          </a:xfrm>
          <a:prstGeom prst="rect">
            <a:avLst/>
          </a:prstGeom>
        </p:spPr>
      </p:pic>
      <p:pic>
        <p:nvPicPr>
          <p:cNvPr id="28" name="図 27"/>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6448822" y="6272870"/>
            <a:ext cx="367280" cy="367602"/>
          </a:xfrm>
          <a:prstGeom prst="rect">
            <a:avLst/>
          </a:prstGeom>
        </p:spPr>
      </p:pic>
    </p:spTree>
    <p:extLst>
      <p:ext uri="{BB962C8B-B14F-4D97-AF65-F5344CB8AC3E}">
        <p14:creationId xmlns:p14="http://schemas.microsoft.com/office/powerpoint/2010/main" val="7931302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atin typeface="メイリオ" panose="020B0604030504040204" pitchFamily="50" charset="-128"/>
                <a:ea typeface="メイリオ" panose="020B0604030504040204" pitchFamily="50" charset="-128"/>
              </a:defRPr>
            </a:lvl1pPr>
          </a:lstStyle>
          <a:p>
            <a:r>
              <a:rPr lang="ja-JP" altLang="en-US" dirty="0"/>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lvl1pPr>
              <a:defRPr>
                <a:latin typeface="メイリオ" panose="020B0604030504040204" pitchFamily="50" charset="-128"/>
                <a:ea typeface="メイリオ" panose="020B0604030504040204" pitchFamily="50" charset="-128"/>
              </a:defRPr>
            </a:lvl1pPr>
            <a:lvl2pPr>
              <a:defRPr>
                <a:latin typeface="メイリオ" panose="020B0604030504040204" pitchFamily="50" charset="-128"/>
                <a:ea typeface="メイリオ" panose="020B0604030504040204" pitchFamily="50" charset="-128"/>
              </a:defRPr>
            </a:lvl2pPr>
            <a:lvl3pPr>
              <a:defRPr>
                <a:latin typeface="メイリオ" panose="020B0604030504040204" pitchFamily="50" charset="-128"/>
                <a:ea typeface="メイリオ" panose="020B0604030504040204" pitchFamily="50" charset="-128"/>
              </a:defRPr>
            </a:lvl3pPr>
            <a:lvl4pPr>
              <a:defRPr>
                <a:latin typeface="メイリオ" panose="020B0604030504040204" pitchFamily="50" charset="-128"/>
                <a:ea typeface="メイリオ" panose="020B0604030504040204" pitchFamily="50" charset="-128"/>
              </a:defRPr>
            </a:lvl4pPr>
            <a:lvl5pPr>
              <a:defRPr>
                <a:latin typeface="メイリオ" panose="020B0604030504040204" pitchFamily="50" charset="-128"/>
                <a:ea typeface="メイリオ" panose="020B0604030504040204" pitchFamily="50" charset="-128"/>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lvl1pPr>
              <a:defRPr>
                <a:latin typeface="メイリオ" panose="020B0604030504040204" pitchFamily="50" charset="-128"/>
                <a:ea typeface="メイリオ" panose="020B0604030504040204" pitchFamily="50" charset="-128"/>
              </a:defRPr>
            </a:lvl1pPr>
            <a:lvl2pPr>
              <a:defRPr>
                <a:latin typeface="メイリオ" panose="020B0604030504040204" pitchFamily="50" charset="-128"/>
                <a:ea typeface="メイリオ" panose="020B0604030504040204" pitchFamily="50" charset="-128"/>
              </a:defRPr>
            </a:lvl2pPr>
            <a:lvl3pPr>
              <a:defRPr>
                <a:latin typeface="メイリオ" panose="020B0604030504040204" pitchFamily="50" charset="-128"/>
                <a:ea typeface="メイリオ" panose="020B0604030504040204" pitchFamily="50" charset="-128"/>
              </a:defRPr>
            </a:lvl3pPr>
            <a:lvl4pPr>
              <a:defRPr>
                <a:latin typeface="メイリオ" panose="020B0604030504040204" pitchFamily="50" charset="-128"/>
                <a:ea typeface="メイリオ" panose="020B0604030504040204" pitchFamily="50" charset="-128"/>
              </a:defRPr>
            </a:lvl4pPr>
            <a:lvl5pPr>
              <a:defRPr>
                <a:latin typeface="メイリオ" panose="020B0604030504040204" pitchFamily="50" charset="-128"/>
                <a:ea typeface="メイリオ" panose="020B0604030504040204" pitchFamily="50" charset="-128"/>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E2A152C3-5EEE-4B6B-B08E-670AACD9922E}" type="datetimeFigureOut">
              <a:rPr kumimoji="1" lang="ja-JP" altLang="en-US" smtClean="0"/>
              <a:t>2019/9/9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77DC97-E877-469C-99AB-4309C12A3839}" type="slidenum">
              <a:rPr kumimoji="1" lang="ja-JP" altLang="en-US" smtClean="0"/>
              <a:t>‹#›</a:t>
            </a:fld>
            <a:endParaRPr kumimoji="1" lang="ja-JP" altLang="en-US"/>
          </a:p>
        </p:txBody>
      </p:sp>
      <p:pic>
        <p:nvPicPr>
          <p:cNvPr id="18" name="図 17"/>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rot="16200000">
            <a:off x="104065" y="6190137"/>
            <a:ext cx="494270" cy="477795"/>
          </a:xfrm>
          <a:prstGeom prst="rect">
            <a:avLst/>
          </a:prstGeom>
        </p:spPr>
      </p:pic>
      <p:pic>
        <p:nvPicPr>
          <p:cNvPr id="19" name="図 18"/>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rot="16200000">
            <a:off x="8569900" y="135925"/>
            <a:ext cx="502508" cy="510747"/>
          </a:xfrm>
          <a:prstGeom prst="rect">
            <a:avLst/>
          </a:prstGeom>
        </p:spPr>
      </p:pic>
      <p:pic>
        <p:nvPicPr>
          <p:cNvPr id="20" name="図 19"/>
          <p:cNvPicPr>
            <a:picLocks noChangeAspect="1"/>
          </p:cNvPicPr>
          <p:nvPr userDrawn="1"/>
        </p:nvPicPr>
        <p:blipFill rotWithShape="1">
          <a:blip r:embed="rId4" cstate="print">
            <a:extLst>
              <a:ext uri="{28A0092B-C50C-407E-A947-70E740481C1C}">
                <a14:useLocalDpi xmlns:a14="http://schemas.microsoft.com/office/drawing/2010/main" val="0"/>
              </a:ext>
            </a:extLst>
          </a:blip>
          <a:srcRect/>
          <a:stretch/>
        </p:blipFill>
        <p:spPr>
          <a:xfrm rot="16200000">
            <a:off x="8559903" y="6200734"/>
            <a:ext cx="481314" cy="469556"/>
          </a:xfrm>
          <a:prstGeom prst="rect">
            <a:avLst/>
          </a:prstGeom>
        </p:spPr>
      </p:pic>
      <p:pic>
        <p:nvPicPr>
          <p:cNvPr id="21" name="図 20"/>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519134" y="6222462"/>
            <a:ext cx="376931" cy="395228"/>
          </a:xfrm>
          <a:prstGeom prst="rect">
            <a:avLst/>
          </a:prstGeom>
        </p:spPr>
      </p:pic>
      <p:pic>
        <p:nvPicPr>
          <p:cNvPr id="22" name="図 21"/>
          <p:cNvPicPr>
            <a:picLocks noChangeAspect="1"/>
          </p:cNvPicPr>
          <p:nvPr userDrawn="1"/>
        </p:nvPicPr>
        <p:blipFill rotWithShape="1">
          <a:blip r:embed="rId6" cstate="print">
            <a:extLst>
              <a:ext uri="{28A0092B-C50C-407E-A947-70E740481C1C}">
                <a14:useLocalDpi xmlns:a14="http://schemas.microsoft.com/office/drawing/2010/main" val="0"/>
              </a:ext>
            </a:extLst>
          </a:blip>
          <a:srcRect/>
          <a:stretch/>
        </p:blipFill>
        <p:spPr>
          <a:xfrm>
            <a:off x="6908148" y="6310304"/>
            <a:ext cx="490452" cy="307386"/>
          </a:xfrm>
          <a:prstGeom prst="rect">
            <a:avLst/>
          </a:prstGeom>
        </p:spPr>
      </p:pic>
      <p:pic>
        <p:nvPicPr>
          <p:cNvPr id="23" name="図 22"/>
          <p:cNvPicPr>
            <a:picLocks noChangeAspect="1"/>
          </p:cNvPicPr>
          <p:nvPr userDrawn="1"/>
        </p:nvPicPr>
        <p:blipFill rotWithShape="1">
          <a:blip r:embed="rId7" cstate="print">
            <a:extLst>
              <a:ext uri="{28A0092B-C50C-407E-A947-70E740481C1C}">
                <a14:useLocalDpi xmlns:a14="http://schemas.microsoft.com/office/drawing/2010/main" val="0"/>
              </a:ext>
            </a:extLst>
          </a:blip>
          <a:srcRect/>
          <a:stretch/>
        </p:blipFill>
        <p:spPr>
          <a:xfrm>
            <a:off x="8016598" y="6327172"/>
            <a:ext cx="471723" cy="290518"/>
          </a:xfrm>
          <a:prstGeom prst="rect">
            <a:avLst/>
          </a:prstGeom>
        </p:spPr>
      </p:pic>
      <p:pic>
        <p:nvPicPr>
          <p:cNvPr id="26" name="図 25"/>
          <p:cNvPicPr>
            <a:picLocks noChangeAspect="1"/>
          </p:cNvPicPr>
          <p:nvPr userDrawn="1"/>
        </p:nvPicPr>
        <p:blipFill rotWithShape="1">
          <a:blip r:embed="rId8" cstate="print">
            <a:extLst>
              <a:ext uri="{28A0092B-C50C-407E-A947-70E740481C1C}">
                <a14:useLocalDpi xmlns:a14="http://schemas.microsoft.com/office/drawing/2010/main" val="0"/>
              </a:ext>
            </a:extLst>
          </a:blip>
          <a:srcRect/>
          <a:stretch/>
        </p:blipFill>
        <p:spPr>
          <a:xfrm>
            <a:off x="130841" y="140044"/>
            <a:ext cx="453081" cy="436606"/>
          </a:xfrm>
          <a:prstGeom prst="rect">
            <a:avLst/>
          </a:prstGeom>
        </p:spPr>
      </p:pic>
      <p:pic>
        <p:nvPicPr>
          <p:cNvPr id="28" name="図 27"/>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6448822" y="6272870"/>
            <a:ext cx="367280" cy="367602"/>
          </a:xfrm>
          <a:prstGeom prst="rect">
            <a:avLst/>
          </a:prstGeom>
        </p:spPr>
      </p:pic>
    </p:spTree>
    <p:extLst>
      <p:ext uri="{BB962C8B-B14F-4D97-AF65-F5344CB8AC3E}">
        <p14:creationId xmlns:p14="http://schemas.microsoft.com/office/powerpoint/2010/main" val="18808796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normAutofit/>
          </a:bodyPr>
          <a:lstStyle>
            <a:lvl1pPr>
              <a:defRPr sz="3200">
                <a:latin typeface="メイリオ" panose="020B0604030504040204" pitchFamily="50" charset="-128"/>
                <a:ea typeface="メイリオ" panose="020B0604030504040204" pitchFamily="50" charset="-128"/>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atin typeface="メイリオ" panose="020B0604030504040204" pitchFamily="50" charset="-128"/>
                <a:ea typeface="メイリオ" panose="020B0604030504040204" pitchFamily="50" charset="-128"/>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lvl1pPr>
              <a:defRPr>
                <a:latin typeface="メイリオ" panose="020B0604030504040204" pitchFamily="50" charset="-128"/>
                <a:ea typeface="メイリオ" panose="020B0604030504040204" pitchFamily="50" charset="-128"/>
              </a:defRPr>
            </a:lvl1pPr>
            <a:lvl2pPr>
              <a:defRPr>
                <a:latin typeface="メイリオ" panose="020B0604030504040204" pitchFamily="50" charset="-128"/>
                <a:ea typeface="メイリオ" panose="020B0604030504040204" pitchFamily="50" charset="-128"/>
              </a:defRPr>
            </a:lvl2pPr>
            <a:lvl3pPr>
              <a:defRPr>
                <a:latin typeface="メイリオ" panose="020B0604030504040204" pitchFamily="50" charset="-128"/>
                <a:ea typeface="メイリオ" panose="020B0604030504040204" pitchFamily="50" charset="-128"/>
              </a:defRPr>
            </a:lvl3pPr>
            <a:lvl4pPr>
              <a:defRPr>
                <a:latin typeface="メイリオ" panose="020B0604030504040204" pitchFamily="50" charset="-128"/>
                <a:ea typeface="メイリオ" panose="020B0604030504040204" pitchFamily="50" charset="-128"/>
              </a:defRPr>
            </a:lvl4pPr>
            <a:lvl5pPr>
              <a:defRPr>
                <a:latin typeface="メイリオ" panose="020B0604030504040204" pitchFamily="50" charset="-128"/>
                <a:ea typeface="メイリオ" panose="020B0604030504040204" pitchFamily="50" charset="-128"/>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atin typeface="メイリオ" panose="020B0604030504040204" pitchFamily="50" charset="-128"/>
                <a:ea typeface="メイリオ" panose="020B0604030504040204" pitchFamily="50" charset="-128"/>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lvl1pPr>
              <a:defRPr>
                <a:latin typeface="メイリオ" panose="020B0604030504040204" pitchFamily="50" charset="-128"/>
                <a:ea typeface="メイリオ" panose="020B0604030504040204" pitchFamily="50" charset="-128"/>
              </a:defRPr>
            </a:lvl1pPr>
            <a:lvl2pPr>
              <a:defRPr>
                <a:latin typeface="メイリオ" panose="020B0604030504040204" pitchFamily="50" charset="-128"/>
                <a:ea typeface="メイリオ" panose="020B0604030504040204" pitchFamily="50" charset="-128"/>
              </a:defRPr>
            </a:lvl2pPr>
            <a:lvl3pPr>
              <a:defRPr>
                <a:latin typeface="メイリオ" panose="020B0604030504040204" pitchFamily="50" charset="-128"/>
                <a:ea typeface="メイリオ" panose="020B0604030504040204" pitchFamily="50" charset="-128"/>
              </a:defRPr>
            </a:lvl3pPr>
            <a:lvl4pPr>
              <a:defRPr>
                <a:latin typeface="メイリオ" panose="020B0604030504040204" pitchFamily="50" charset="-128"/>
                <a:ea typeface="メイリオ" panose="020B0604030504040204" pitchFamily="50" charset="-128"/>
              </a:defRPr>
            </a:lvl4pPr>
            <a:lvl5pPr>
              <a:defRPr>
                <a:latin typeface="メイリオ" panose="020B0604030504040204" pitchFamily="50" charset="-128"/>
                <a:ea typeface="メイリオ" panose="020B0604030504040204" pitchFamily="50" charset="-128"/>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E2A152C3-5EEE-4B6B-B08E-670AACD9922E}" type="datetimeFigureOut">
              <a:rPr kumimoji="1" lang="ja-JP" altLang="en-US" smtClean="0"/>
              <a:t>2019/9/9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CC77DC97-E877-469C-99AB-4309C12A3839}" type="slidenum">
              <a:rPr kumimoji="1" lang="ja-JP" altLang="en-US" smtClean="0"/>
              <a:t>‹#›</a:t>
            </a:fld>
            <a:endParaRPr kumimoji="1" lang="ja-JP" altLang="en-US"/>
          </a:p>
        </p:txBody>
      </p:sp>
      <p:pic>
        <p:nvPicPr>
          <p:cNvPr id="20" name="図 19"/>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rot="16200000">
            <a:off x="104065" y="6190137"/>
            <a:ext cx="494270" cy="477795"/>
          </a:xfrm>
          <a:prstGeom prst="rect">
            <a:avLst/>
          </a:prstGeom>
        </p:spPr>
      </p:pic>
      <p:pic>
        <p:nvPicPr>
          <p:cNvPr id="21" name="図 20"/>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rot="16200000">
            <a:off x="8569900" y="135925"/>
            <a:ext cx="502508" cy="510747"/>
          </a:xfrm>
          <a:prstGeom prst="rect">
            <a:avLst/>
          </a:prstGeom>
        </p:spPr>
      </p:pic>
      <p:pic>
        <p:nvPicPr>
          <p:cNvPr id="22" name="図 21"/>
          <p:cNvPicPr>
            <a:picLocks noChangeAspect="1"/>
          </p:cNvPicPr>
          <p:nvPr userDrawn="1"/>
        </p:nvPicPr>
        <p:blipFill rotWithShape="1">
          <a:blip r:embed="rId4" cstate="print">
            <a:extLst>
              <a:ext uri="{28A0092B-C50C-407E-A947-70E740481C1C}">
                <a14:useLocalDpi xmlns:a14="http://schemas.microsoft.com/office/drawing/2010/main" val="0"/>
              </a:ext>
            </a:extLst>
          </a:blip>
          <a:srcRect/>
          <a:stretch/>
        </p:blipFill>
        <p:spPr>
          <a:xfrm rot="16200000">
            <a:off x="8559903" y="6200734"/>
            <a:ext cx="481314" cy="469556"/>
          </a:xfrm>
          <a:prstGeom prst="rect">
            <a:avLst/>
          </a:prstGeom>
        </p:spPr>
      </p:pic>
      <p:pic>
        <p:nvPicPr>
          <p:cNvPr id="23" name="図 22"/>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519134" y="6222462"/>
            <a:ext cx="376931" cy="395228"/>
          </a:xfrm>
          <a:prstGeom prst="rect">
            <a:avLst/>
          </a:prstGeom>
        </p:spPr>
      </p:pic>
      <p:pic>
        <p:nvPicPr>
          <p:cNvPr id="24" name="図 23"/>
          <p:cNvPicPr>
            <a:picLocks noChangeAspect="1"/>
          </p:cNvPicPr>
          <p:nvPr userDrawn="1"/>
        </p:nvPicPr>
        <p:blipFill rotWithShape="1">
          <a:blip r:embed="rId6" cstate="print">
            <a:extLst>
              <a:ext uri="{28A0092B-C50C-407E-A947-70E740481C1C}">
                <a14:useLocalDpi xmlns:a14="http://schemas.microsoft.com/office/drawing/2010/main" val="0"/>
              </a:ext>
            </a:extLst>
          </a:blip>
          <a:srcRect/>
          <a:stretch/>
        </p:blipFill>
        <p:spPr>
          <a:xfrm>
            <a:off x="6908148" y="6310304"/>
            <a:ext cx="490452" cy="307386"/>
          </a:xfrm>
          <a:prstGeom prst="rect">
            <a:avLst/>
          </a:prstGeom>
        </p:spPr>
      </p:pic>
      <p:pic>
        <p:nvPicPr>
          <p:cNvPr id="25" name="図 24"/>
          <p:cNvPicPr>
            <a:picLocks noChangeAspect="1"/>
          </p:cNvPicPr>
          <p:nvPr userDrawn="1"/>
        </p:nvPicPr>
        <p:blipFill rotWithShape="1">
          <a:blip r:embed="rId7" cstate="print">
            <a:extLst>
              <a:ext uri="{28A0092B-C50C-407E-A947-70E740481C1C}">
                <a14:useLocalDpi xmlns:a14="http://schemas.microsoft.com/office/drawing/2010/main" val="0"/>
              </a:ext>
            </a:extLst>
          </a:blip>
          <a:srcRect/>
          <a:stretch/>
        </p:blipFill>
        <p:spPr>
          <a:xfrm>
            <a:off x="8016598" y="6327172"/>
            <a:ext cx="471723" cy="290518"/>
          </a:xfrm>
          <a:prstGeom prst="rect">
            <a:avLst/>
          </a:prstGeom>
        </p:spPr>
      </p:pic>
      <p:pic>
        <p:nvPicPr>
          <p:cNvPr id="28" name="図 27"/>
          <p:cNvPicPr>
            <a:picLocks noChangeAspect="1"/>
          </p:cNvPicPr>
          <p:nvPr userDrawn="1"/>
        </p:nvPicPr>
        <p:blipFill rotWithShape="1">
          <a:blip r:embed="rId8" cstate="print">
            <a:extLst>
              <a:ext uri="{28A0092B-C50C-407E-A947-70E740481C1C}">
                <a14:useLocalDpi xmlns:a14="http://schemas.microsoft.com/office/drawing/2010/main" val="0"/>
              </a:ext>
            </a:extLst>
          </a:blip>
          <a:srcRect/>
          <a:stretch/>
        </p:blipFill>
        <p:spPr>
          <a:xfrm>
            <a:off x="130841" y="140044"/>
            <a:ext cx="453081" cy="436606"/>
          </a:xfrm>
          <a:prstGeom prst="rect">
            <a:avLst/>
          </a:prstGeom>
        </p:spPr>
      </p:pic>
      <p:pic>
        <p:nvPicPr>
          <p:cNvPr id="30" name="図 29"/>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6448822" y="6272870"/>
            <a:ext cx="367280" cy="367602"/>
          </a:xfrm>
          <a:prstGeom prst="rect">
            <a:avLst/>
          </a:prstGeom>
        </p:spPr>
      </p:pic>
    </p:spTree>
    <p:extLst>
      <p:ext uri="{BB962C8B-B14F-4D97-AF65-F5344CB8AC3E}">
        <p14:creationId xmlns:p14="http://schemas.microsoft.com/office/powerpoint/2010/main" val="27444102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atin typeface="メイリオ" panose="020B0604030504040204" pitchFamily="50" charset="-128"/>
                <a:ea typeface="メイリオ" panose="020B0604030504040204" pitchFamily="50" charset="-128"/>
              </a:defRPr>
            </a:lvl1pPr>
          </a:lstStyle>
          <a:p>
            <a:r>
              <a:rPr lang="ja-JP" altLang="en-US" dirty="0"/>
              <a:t>マスター タイトルの書式設定</a:t>
            </a:r>
            <a:endParaRPr lang="en-US" dirty="0"/>
          </a:p>
        </p:txBody>
      </p:sp>
      <p:sp>
        <p:nvSpPr>
          <p:cNvPr id="3" name="Date Placeholder 2"/>
          <p:cNvSpPr>
            <a:spLocks noGrp="1"/>
          </p:cNvSpPr>
          <p:nvPr>
            <p:ph type="dt" sz="half" idx="10"/>
          </p:nvPr>
        </p:nvSpPr>
        <p:spPr/>
        <p:txBody>
          <a:bodyPr/>
          <a:lstStyle/>
          <a:p>
            <a:fld id="{E2A152C3-5EEE-4B6B-B08E-670AACD9922E}" type="datetimeFigureOut">
              <a:rPr kumimoji="1" lang="ja-JP" altLang="en-US" smtClean="0"/>
              <a:t>2019/9/9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CC77DC97-E877-469C-99AB-4309C12A3839}" type="slidenum">
              <a:rPr kumimoji="1" lang="ja-JP" altLang="en-US" smtClean="0"/>
              <a:t>‹#›</a:t>
            </a:fld>
            <a:endParaRPr kumimoji="1" lang="ja-JP" altLang="en-US"/>
          </a:p>
        </p:txBody>
      </p:sp>
      <p:pic>
        <p:nvPicPr>
          <p:cNvPr id="16" name="図 15"/>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rot="16200000">
            <a:off x="104065" y="6190137"/>
            <a:ext cx="494270" cy="477795"/>
          </a:xfrm>
          <a:prstGeom prst="rect">
            <a:avLst/>
          </a:prstGeom>
        </p:spPr>
      </p:pic>
      <p:pic>
        <p:nvPicPr>
          <p:cNvPr id="17" name="図 16"/>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rot="16200000">
            <a:off x="8569900" y="135925"/>
            <a:ext cx="502508" cy="510747"/>
          </a:xfrm>
          <a:prstGeom prst="rect">
            <a:avLst/>
          </a:prstGeom>
        </p:spPr>
      </p:pic>
      <p:pic>
        <p:nvPicPr>
          <p:cNvPr id="18" name="図 17"/>
          <p:cNvPicPr>
            <a:picLocks noChangeAspect="1"/>
          </p:cNvPicPr>
          <p:nvPr userDrawn="1"/>
        </p:nvPicPr>
        <p:blipFill rotWithShape="1">
          <a:blip r:embed="rId4" cstate="print">
            <a:extLst>
              <a:ext uri="{28A0092B-C50C-407E-A947-70E740481C1C}">
                <a14:useLocalDpi xmlns:a14="http://schemas.microsoft.com/office/drawing/2010/main" val="0"/>
              </a:ext>
            </a:extLst>
          </a:blip>
          <a:srcRect/>
          <a:stretch/>
        </p:blipFill>
        <p:spPr>
          <a:xfrm rot="16200000">
            <a:off x="8559903" y="6200734"/>
            <a:ext cx="481314" cy="469556"/>
          </a:xfrm>
          <a:prstGeom prst="rect">
            <a:avLst/>
          </a:prstGeom>
        </p:spPr>
      </p:pic>
      <p:pic>
        <p:nvPicPr>
          <p:cNvPr id="19" name="図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519134" y="6222462"/>
            <a:ext cx="376931" cy="395228"/>
          </a:xfrm>
          <a:prstGeom prst="rect">
            <a:avLst/>
          </a:prstGeom>
        </p:spPr>
      </p:pic>
      <p:pic>
        <p:nvPicPr>
          <p:cNvPr id="20" name="図 19"/>
          <p:cNvPicPr>
            <a:picLocks noChangeAspect="1"/>
          </p:cNvPicPr>
          <p:nvPr userDrawn="1"/>
        </p:nvPicPr>
        <p:blipFill rotWithShape="1">
          <a:blip r:embed="rId6" cstate="print">
            <a:extLst>
              <a:ext uri="{28A0092B-C50C-407E-A947-70E740481C1C}">
                <a14:useLocalDpi xmlns:a14="http://schemas.microsoft.com/office/drawing/2010/main" val="0"/>
              </a:ext>
            </a:extLst>
          </a:blip>
          <a:srcRect/>
          <a:stretch/>
        </p:blipFill>
        <p:spPr>
          <a:xfrm>
            <a:off x="6908148" y="6310304"/>
            <a:ext cx="490452" cy="307386"/>
          </a:xfrm>
          <a:prstGeom prst="rect">
            <a:avLst/>
          </a:prstGeom>
        </p:spPr>
      </p:pic>
      <p:pic>
        <p:nvPicPr>
          <p:cNvPr id="21" name="図 20"/>
          <p:cNvPicPr>
            <a:picLocks noChangeAspect="1"/>
          </p:cNvPicPr>
          <p:nvPr userDrawn="1"/>
        </p:nvPicPr>
        <p:blipFill rotWithShape="1">
          <a:blip r:embed="rId7" cstate="print">
            <a:extLst>
              <a:ext uri="{28A0092B-C50C-407E-A947-70E740481C1C}">
                <a14:useLocalDpi xmlns:a14="http://schemas.microsoft.com/office/drawing/2010/main" val="0"/>
              </a:ext>
            </a:extLst>
          </a:blip>
          <a:srcRect/>
          <a:stretch/>
        </p:blipFill>
        <p:spPr>
          <a:xfrm>
            <a:off x="8016598" y="6327172"/>
            <a:ext cx="471723" cy="290518"/>
          </a:xfrm>
          <a:prstGeom prst="rect">
            <a:avLst/>
          </a:prstGeom>
        </p:spPr>
      </p:pic>
      <p:pic>
        <p:nvPicPr>
          <p:cNvPr id="24" name="図 23"/>
          <p:cNvPicPr>
            <a:picLocks noChangeAspect="1"/>
          </p:cNvPicPr>
          <p:nvPr userDrawn="1"/>
        </p:nvPicPr>
        <p:blipFill rotWithShape="1">
          <a:blip r:embed="rId8" cstate="print">
            <a:extLst>
              <a:ext uri="{28A0092B-C50C-407E-A947-70E740481C1C}">
                <a14:useLocalDpi xmlns:a14="http://schemas.microsoft.com/office/drawing/2010/main" val="0"/>
              </a:ext>
            </a:extLst>
          </a:blip>
          <a:srcRect/>
          <a:stretch/>
        </p:blipFill>
        <p:spPr>
          <a:xfrm>
            <a:off x="130841" y="140044"/>
            <a:ext cx="453081" cy="436606"/>
          </a:xfrm>
          <a:prstGeom prst="rect">
            <a:avLst/>
          </a:prstGeom>
        </p:spPr>
      </p:pic>
      <p:pic>
        <p:nvPicPr>
          <p:cNvPr id="26" name="図 25"/>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6448822" y="6272870"/>
            <a:ext cx="367280" cy="367602"/>
          </a:xfrm>
          <a:prstGeom prst="rect">
            <a:avLst/>
          </a:prstGeom>
        </p:spPr>
      </p:pic>
    </p:spTree>
    <p:extLst>
      <p:ext uri="{BB962C8B-B14F-4D97-AF65-F5344CB8AC3E}">
        <p14:creationId xmlns:p14="http://schemas.microsoft.com/office/powerpoint/2010/main" val="3177175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A152C3-5EEE-4B6B-B08E-670AACD9922E}" type="datetimeFigureOut">
              <a:rPr kumimoji="1" lang="ja-JP" altLang="en-US" smtClean="0"/>
              <a:t>2019/9/9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CC77DC97-E877-469C-99AB-4309C12A3839}" type="slidenum">
              <a:rPr kumimoji="1" lang="ja-JP" altLang="en-US" smtClean="0"/>
              <a:t>‹#›</a:t>
            </a:fld>
            <a:endParaRPr kumimoji="1" lang="ja-JP" altLang="en-US"/>
          </a:p>
        </p:txBody>
      </p:sp>
      <p:pic>
        <p:nvPicPr>
          <p:cNvPr id="15" name="図 14"/>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rot="16200000">
            <a:off x="104065" y="6190137"/>
            <a:ext cx="494270" cy="477795"/>
          </a:xfrm>
          <a:prstGeom prst="rect">
            <a:avLst/>
          </a:prstGeom>
        </p:spPr>
      </p:pic>
      <p:pic>
        <p:nvPicPr>
          <p:cNvPr id="16" name="図 15"/>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rot="16200000">
            <a:off x="8569900" y="135925"/>
            <a:ext cx="502508" cy="510747"/>
          </a:xfrm>
          <a:prstGeom prst="rect">
            <a:avLst/>
          </a:prstGeom>
        </p:spPr>
      </p:pic>
      <p:pic>
        <p:nvPicPr>
          <p:cNvPr id="17" name="図 16"/>
          <p:cNvPicPr>
            <a:picLocks noChangeAspect="1"/>
          </p:cNvPicPr>
          <p:nvPr userDrawn="1"/>
        </p:nvPicPr>
        <p:blipFill rotWithShape="1">
          <a:blip r:embed="rId4" cstate="print">
            <a:extLst>
              <a:ext uri="{28A0092B-C50C-407E-A947-70E740481C1C}">
                <a14:useLocalDpi xmlns:a14="http://schemas.microsoft.com/office/drawing/2010/main" val="0"/>
              </a:ext>
            </a:extLst>
          </a:blip>
          <a:srcRect/>
          <a:stretch/>
        </p:blipFill>
        <p:spPr>
          <a:xfrm rot="16200000">
            <a:off x="8559903" y="6200734"/>
            <a:ext cx="481314" cy="469556"/>
          </a:xfrm>
          <a:prstGeom prst="rect">
            <a:avLst/>
          </a:prstGeom>
        </p:spPr>
      </p:pic>
      <p:pic>
        <p:nvPicPr>
          <p:cNvPr id="18" name="図 17"/>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519134" y="6222462"/>
            <a:ext cx="376931" cy="395228"/>
          </a:xfrm>
          <a:prstGeom prst="rect">
            <a:avLst/>
          </a:prstGeom>
        </p:spPr>
      </p:pic>
      <p:pic>
        <p:nvPicPr>
          <p:cNvPr id="19" name="図 18"/>
          <p:cNvPicPr>
            <a:picLocks noChangeAspect="1"/>
          </p:cNvPicPr>
          <p:nvPr userDrawn="1"/>
        </p:nvPicPr>
        <p:blipFill rotWithShape="1">
          <a:blip r:embed="rId6" cstate="print">
            <a:extLst>
              <a:ext uri="{28A0092B-C50C-407E-A947-70E740481C1C}">
                <a14:useLocalDpi xmlns:a14="http://schemas.microsoft.com/office/drawing/2010/main" val="0"/>
              </a:ext>
            </a:extLst>
          </a:blip>
          <a:srcRect/>
          <a:stretch/>
        </p:blipFill>
        <p:spPr>
          <a:xfrm>
            <a:off x="6908148" y="6310304"/>
            <a:ext cx="490452" cy="307386"/>
          </a:xfrm>
          <a:prstGeom prst="rect">
            <a:avLst/>
          </a:prstGeom>
        </p:spPr>
      </p:pic>
      <p:pic>
        <p:nvPicPr>
          <p:cNvPr id="20" name="図 19"/>
          <p:cNvPicPr>
            <a:picLocks noChangeAspect="1"/>
          </p:cNvPicPr>
          <p:nvPr userDrawn="1"/>
        </p:nvPicPr>
        <p:blipFill rotWithShape="1">
          <a:blip r:embed="rId7" cstate="print">
            <a:extLst>
              <a:ext uri="{28A0092B-C50C-407E-A947-70E740481C1C}">
                <a14:useLocalDpi xmlns:a14="http://schemas.microsoft.com/office/drawing/2010/main" val="0"/>
              </a:ext>
            </a:extLst>
          </a:blip>
          <a:srcRect/>
          <a:stretch/>
        </p:blipFill>
        <p:spPr>
          <a:xfrm>
            <a:off x="8016598" y="6327172"/>
            <a:ext cx="471723" cy="290518"/>
          </a:xfrm>
          <a:prstGeom prst="rect">
            <a:avLst/>
          </a:prstGeom>
        </p:spPr>
      </p:pic>
      <p:pic>
        <p:nvPicPr>
          <p:cNvPr id="23" name="図 22"/>
          <p:cNvPicPr>
            <a:picLocks noChangeAspect="1"/>
          </p:cNvPicPr>
          <p:nvPr userDrawn="1"/>
        </p:nvPicPr>
        <p:blipFill rotWithShape="1">
          <a:blip r:embed="rId8" cstate="print">
            <a:extLst>
              <a:ext uri="{28A0092B-C50C-407E-A947-70E740481C1C}">
                <a14:useLocalDpi xmlns:a14="http://schemas.microsoft.com/office/drawing/2010/main" val="0"/>
              </a:ext>
            </a:extLst>
          </a:blip>
          <a:srcRect/>
          <a:stretch/>
        </p:blipFill>
        <p:spPr>
          <a:xfrm>
            <a:off x="130841" y="140044"/>
            <a:ext cx="453081" cy="436606"/>
          </a:xfrm>
          <a:prstGeom prst="rect">
            <a:avLst/>
          </a:prstGeom>
        </p:spPr>
      </p:pic>
      <p:pic>
        <p:nvPicPr>
          <p:cNvPr id="25" name="図 24"/>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6448822" y="6272870"/>
            <a:ext cx="367280" cy="367602"/>
          </a:xfrm>
          <a:prstGeom prst="rect">
            <a:avLst/>
          </a:prstGeom>
        </p:spPr>
      </p:pic>
    </p:spTree>
    <p:extLst>
      <p:ext uri="{BB962C8B-B14F-4D97-AF65-F5344CB8AC3E}">
        <p14:creationId xmlns:p14="http://schemas.microsoft.com/office/powerpoint/2010/main" val="18074803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atin typeface="メイリオ" panose="020B0604030504040204" pitchFamily="50" charset="-128"/>
                <a:ea typeface="メイリオ" panose="020B0604030504040204" pitchFamily="50" charset="-128"/>
              </a:defRPr>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atin typeface="メイリオ" panose="020B0604030504040204" pitchFamily="50" charset="-128"/>
                <a:ea typeface="メイリオ" panose="020B0604030504040204" pitchFamily="50" charset="-128"/>
              </a:defRPr>
            </a:lvl1pPr>
            <a:lvl2pPr>
              <a:defRPr sz="2800">
                <a:latin typeface="メイリオ" panose="020B0604030504040204" pitchFamily="50" charset="-128"/>
                <a:ea typeface="メイリオ" panose="020B0604030504040204" pitchFamily="50" charset="-128"/>
              </a:defRPr>
            </a:lvl2pPr>
            <a:lvl3pPr>
              <a:defRPr sz="2400">
                <a:latin typeface="メイリオ" panose="020B0604030504040204" pitchFamily="50" charset="-128"/>
                <a:ea typeface="メイリオ" panose="020B0604030504040204" pitchFamily="50" charset="-128"/>
              </a:defRPr>
            </a:lvl3pPr>
            <a:lvl4pPr>
              <a:defRPr sz="2000">
                <a:latin typeface="メイリオ" panose="020B0604030504040204" pitchFamily="50" charset="-128"/>
                <a:ea typeface="メイリオ" panose="020B0604030504040204" pitchFamily="50" charset="-128"/>
              </a:defRPr>
            </a:lvl4pPr>
            <a:lvl5pPr>
              <a:defRPr sz="2000">
                <a:latin typeface="メイリオ" panose="020B0604030504040204" pitchFamily="50" charset="-128"/>
                <a:ea typeface="メイリオ" panose="020B0604030504040204" pitchFamily="50" charset="-128"/>
              </a:defRPr>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atin typeface="メイリオ" panose="020B0604030504040204" pitchFamily="50" charset="-128"/>
                <a:ea typeface="メイリオ" panose="020B0604030504040204" pitchFamily="50" charset="-128"/>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E2A152C3-5EEE-4B6B-B08E-670AACD9922E}" type="datetimeFigureOut">
              <a:rPr kumimoji="1" lang="ja-JP" altLang="en-US" smtClean="0"/>
              <a:t>2019/9/9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77DC97-E877-469C-99AB-4309C12A3839}" type="slidenum">
              <a:rPr kumimoji="1" lang="ja-JP" altLang="en-US" smtClean="0"/>
              <a:t>‹#›</a:t>
            </a:fld>
            <a:endParaRPr kumimoji="1" lang="ja-JP" altLang="en-US"/>
          </a:p>
        </p:txBody>
      </p:sp>
      <p:pic>
        <p:nvPicPr>
          <p:cNvPr id="18" name="図 17"/>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rot="16200000">
            <a:off x="104065" y="6190137"/>
            <a:ext cx="494270" cy="477795"/>
          </a:xfrm>
          <a:prstGeom prst="rect">
            <a:avLst/>
          </a:prstGeom>
        </p:spPr>
      </p:pic>
      <p:pic>
        <p:nvPicPr>
          <p:cNvPr id="19" name="図 18"/>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rot="16200000">
            <a:off x="8569900" y="135925"/>
            <a:ext cx="502508" cy="510747"/>
          </a:xfrm>
          <a:prstGeom prst="rect">
            <a:avLst/>
          </a:prstGeom>
        </p:spPr>
      </p:pic>
      <p:pic>
        <p:nvPicPr>
          <p:cNvPr id="20" name="図 19"/>
          <p:cNvPicPr>
            <a:picLocks noChangeAspect="1"/>
          </p:cNvPicPr>
          <p:nvPr userDrawn="1"/>
        </p:nvPicPr>
        <p:blipFill rotWithShape="1">
          <a:blip r:embed="rId4" cstate="print">
            <a:extLst>
              <a:ext uri="{28A0092B-C50C-407E-A947-70E740481C1C}">
                <a14:useLocalDpi xmlns:a14="http://schemas.microsoft.com/office/drawing/2010/main" val="0"/>
              </a:ext>
            </a:extLst>
          </a:blip>
          <a:srcRect/>
          <a:stretch/>
        </p:blipFill>
        <p:spPr>
          <a:xfrm rot="16200000">
            <a:off x="8559903" y="6200734"/>
            <a:ext cx="481314" cy="469556"/>
          </a:xfrm>
          <a:prstGeom prst="rect">
            <a:avLst/>
          </a:prstGeom>
        </p:spPr>
      </p:pic>
      <p:pic>
        <p:nvPicPr>
          <p:cNvPr id="21" name="図 20"/>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519134" y="6222462"/>
            <a:ext cx="376931" cy="395228"/>
          </a:xfrm>
          <a:prstGeom prst="rect">
            <a:avLst/>
          </a:prstGeom>
        </p:spPr>
      </p:pic>
      <p:pic>
        <p:nvPicPr>
          <p:cNvPr id="22" name="図 21"/>
          <p:cNvPicPr>
            <a:picLocks noChangeAspect="1"/>
          </p:cNvPicPr>
          <p:nvPr userDrawn="1"/>
        </p:nvPicPr>
        <p:blipFill rotWithShape="1">
          <a:blip r:embed="rId6" cstate="print">
            <a:extLst>
              <a:ext uri="{28A0092B-C50C-407E-A947-70E740481C1C}">
                <a14:useLocalDpi xmlns:a14="http://schemas.microsoft.com/office/drawing/2010/main" val="0"/>
              </a:ext>
            </a:extLst>
          </a:blip>
          <a:srcRect/>
          <a:stretch/>
        </p:blipFill>
        <p:spPr>
          <a:xfrm>
            <a:off x="6908148" y="6310304"/>
            <a:ext cx="490452" cy="307386"/>
          </a:xfrm>
          <a:prstGeom prst="rect">
            <a:avLst/>
          </a:prstGeom>
        </p:spPr>
      </p:pic>
      <p:pic>
        <p:nvPicPr>
          <p:cNvPr id="23" name="図 22"/>
          <p:cNvPicPr>
            <a:picLocks noChangeAspect="1"/>
          </p:cNvPicPr>
          <p:nvPr userDrawn="1"/>
        </p:nvPicPr>
        <p:blipFill rotWithShape="1">
          <a:blip r:embed="rId7" cstate="print">
            <a:extLst>
              <a:ext uri="{28A0092B-C50C-407E-A947-70E740481C1C}">
                <a14:useLocalDpi xmlns:a14="http://schemas.microsoft.com/office/drawing/2010/main" val="0"/>
              </a:ext>
            </a:extLst>
          </a:blip>
          <a:srcRect/>
          <a:stretch/>
        </p:blipFill>
        <p:spPr>
          <a:xfrm>
            <a:off x="8016598" y="6327172"/>
            <a:ext cx="471723" cy="290518"/>
          </a:xfrm>
          <a:prstGeom prst="rect">
            <a:avLst/>
          </a:prstGeom>
        </p:spPr>
      </p:pic>
      <p:pic>
        <p:nvPicPr>
          <p:cNvPr id="26" name="図 25"/>
          <p:cNvPicPr>
            <a:picLocks noChangeAspect="1"/>
          </p:cNvPicPr>
          <p:nvPr userDrawn="1"/>
        </p:nvPicPr>
        <p:blipFill rotWithShape="1">
          <a:blip r:embed="rId8" cstate="print">
            <a:extLst>
              <a:ext uri="{28A0092B-C50C-407E-A947-70E740481C1C}">
                <a14:useLocalDpi xmlns:a14="http://schemas.microsoft.com/office/drawing/2010/main" val="0"/>
              </a:ext>
            </a:extLst>
          </a:blip>
          <a:srcRect/>
          <a:stretch/>
        </p:blipFill>
        <p:spPr>
          <a:xfrm>
            <a:off x="130841" y="140044"/>
            <a:ext cx="453081" cy="436606"/>
          </a:xfrm>
          <a:prstGeom prst="rect">
            <a:avLst/>
          </a:prstGeom>
        </p:spPr>
      </p:pic>
      <p:pic>
        <p:nvPicPr>
          <p:cNvPr id="28" name="図 27"/>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6448822" y="6272870"/>
            <a:ext cx="367280" cy="367602"/>
          </a:xfrm>
          <a:prstGeom prst="rect">
            <a:avLst/>
          </a:prstGeom>
        </p:spPr>
      </p:pic>
    </p:spTree>
    <p:extLst>
      <p:ext uri="{BB962C8B-B14F-4D97-AF65-F5344CB8AC3E}">
        <p14:creationId xmlns:p14="http://schemas.microsoft.com/office/powerpoint/2010/main" val="32253572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atin typeface="メイリオ" panose="020B0604030504040204" pitchFamily="50" charset="-128"/>
                <a:ea typeface="メイリオ" panose="020B0604030504040204" pitchFamily="50" charset="-128"/>
              </a:defRPr>
            </a:lvl1pPr>
          </a:lstStyle>
          <a:p>
            <a:r>
              <a:rPr lang="ja-JP" altLang="en-US" dirty="0"/>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atin typeface="メイリオ" panose="020B0604030504040204" pitchFamily="50" charset="-128"/>
                <a:ea typeface="メイリオ" panose="020B0604030504040204" pitchFamily="50" charset="-128"/>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atin typeface="メイリオ" panose="020B0604030504040204" pitchFamily="50" charset="-128"/>
                <a:ea typeface="メイリオ" panose="020B0604030504040204" pitchFamily="50" charset="-128"/>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E2A152C3-5EEE-4B6B-B08E-670AACD9922E}" type="datetimeFigureOut">
              <a:rPr kumimoji="1" lang="ja-JP" altLang="en-US" smtClean="0"/>
              <a:t>2019/9/9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77DC97-E877-469C-99AB-4309C12A3839}" type="slidenum">
              <a:rPr kumimoji="1" lang="ja-JP" altLang="en-US" smtClean="0"/>
              <a:t>‹#›</a:t>
            </a:fld>
            <a:endParaRPr kumimoji="1" lang="ja-JP" altLang="en-US"/>
          </a:p>
        </p:txBody>
      </p:sp>
    </p:spTree>
    <p:extLst>
      <p:ext uri="{BB962C8B-B14F-4D97-AF65-F5344CB8AC3E}">
        <p14:creationId xmlns:p14="http://schemas.microsoft.com/office/powerpoint/2010/main" val="39446780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A152C3-5EEE-4B6B-B08E-670AACD9922E}" type="datetimeFigureOut">
              <a:rPr kumimoji="1" lang="ja-JP" altLang="en-US" smtClean="0"/>
              <a:t>2019/9/9</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77DC97-E877-469C-99AB-4309C12A3839}" type="slidenum">
              <a:rPr kumimoji="1" lang="ja-JP" altLang="en-US" smtClean="0"/>
              <a:t>‹#›</a:t>
            </a:fld>
            <a:endParaRPr kumimoji="1" lang="ja-JP" altLang="en-US"/>
          </a:p>
        </p:txBody>
      </p:sp>
    </p:spTree>
    <p:extLst>
      <p:ext uri="{BB962C8B-B14F-4D97-AF65-F5344CB8AC3E}">
        <p14:creationId xmlns:p14="http://schemas.microsoft.com/office/powerpoint/2010/main" val="22306077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メイリオ" panose="020B0604030504040204" pitchFamily="50" charset="-128"/>
          <a:ea typeface="メイリオ" panose="020B0604030504040204" pitchFamily="50" charset="-128"/>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0.tif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ファイル:Garyu-koen sakura.JPG"/>
          <p:cNvPicPr>
            <a:picLocks noChangeAspect="1" noChangeArrowheads="1"/>
          </p:cNvPicPr>
          <p:nvPr/>
        </p:nvPicPr>
        <p:blipFill>
          <a:blip r:embed="rId2">
            <a:extLst>
              <a:ext uri="{BEBA8EAE-BF5A-486C-A8C5-ECC9F3942E4B}">
                <a14:imgProps xmlns:a14="http://schemas.microsoft.com/office/drawing/2010/main">
                  <a14:imgLayer r:embed="rId3">
                    <a14:imgEffect>
                      <a14:artisticBlur/>
                    </a14:imgEffect>
                  </a14:imgLayer>
                </a14:imgProps>
              </a:ext>
              <a:ext uri="{28A0092B-C50C-407E-A947-70E740481C1C}">
                <a14:useLocalDpi xmlns:a14="http://schemas.microsoft.com/office/drawing/2010/main" val="0"/>
              </a:ext>
            </a:extLst>
          </a:blip>
          <a:srcRect/>
          <a:stretch>
            <a:fillRect/>
          </a:stretch>
        </p:blipFill>
        <p:spPr bwMode="auto">
          <a:xfrm>
            <a:off x="-205" y="220338"/>
            <a:ext cx="9144205" cy="6092328"/>
          </a:xfrm>
          <a:prstGeom prst="rect">
            <a:avLst/>
          </a:prstGeom>
          <a:noFill/>
          <a:effectLst>
            <a:softEdge rad="508000"/>
          </a:effectLst>
          <a:extLst>
            <a:ext uri="{909E8E84-426E-40DD-AFC4-6F175D3DCCD1}">
              <a14:hiddenFill xmlns:a14="http://schemas.microsoft.com/office/drawing/2010/main">
                <a:solidFill>
                  <a:srgbClr val="FFFFFF"/>
                </a:solidFill>
              </a14:hiddenFill>
            </a:ext>
          </a:extLst>
        </p:spPr>
      </p:pic>
      <p:sp>
        <p:nvSpPr>
          <p:cNvPr id="2" name="タイトル 1"/>
          <p:cNvSpPr>
            <a:spLocks noGrp="1"/>
          </p:cNvSpPr>
          <p:nvPr>
            <p:ph type="ctrTitle"/>
          </p:nvPr>
        </p:nvSpPr>
        <p:spPr/>
        <p:txBody>
          <a:bodyPr>
            <a:normAutofit/>
          </a:bodyPr>
          <a:lstStyle/>
          <a:p>
            <a:pPr>
              <a:lnSpc>
                <a:spcPct val="100000"/>
              </a:lnSpc>
            </a:pPr>
            <a:r>
              <a:rPr lang="ja-JP" altLang="en-US" sz="1800"/>
              <a:t>長野県オープンデータリーダ研修</a:t>
            </a:r>
            <a:r>
              <a:rPr lang="en-US" altLang="ja-JP" sz="1800" dirty="0"/>
              <a:t>2019</a:t>
            </a:r>
            <a:br>
              <a:rPr lang="en-US" altLang="ja-JP" sz="1800" dirty="0"/>
            </a:br>
            <a:br>
              <a:rPr lang="en-US" altLang="ja-JP" sz="1400" dirty="0"/>
            </a:br>
            <a:r>
              <a:rPr lang="ja-JP" altLang="en-US" sz="2800"/>
              <a:t>ワークショップ</a:t>
            </a:r>
            <a:endParaRPr kumimoji="1" lang="ja-JP" altLang="en-US" sz="2800" dirty="0">
              <a:solidFill>
                <a:schemeClr val="bg1"/>
              </a:solidFill>
            </a:endParaRPr>
          </a:p>
        </p:txBody>
      </p:sp>
      <p:sp>
        <p:nvSpPr>
          <p:cNvPr id="3" name="サブタイトル 2"/>
          <p:cNvSpPr>
            <a:spLocks noGrp="1"/>
          </p:cNvSpPr>
          <p:nvPr>
            <p:ph type="subTitle" idx="1"/>
          </p:nvPr>
        </p:nvSpPr>
        <p:spPr/>
        <p:txBody>
          <a:bodyPr>
            <a:normAutofit fontScale="92500" lnSpcReduction="10000"/>
          </a:bodyPr>
          <a:lstStyle/>
          <a:p>
            <a:endParaRPr lang="en-US" altLang="ja-JP" sz="1600" dirty="0">
              <a:solidFill>
                <a:schemeClr val="bg1"/>
              </a:solidFill>
            </a:endParaRPr>
          </a:p>
          <a:p>
            <a:pPr>
              <a:lnSpc>
                <a:spcPct val="120000"/>
              </a:lnSpc>
            </a:pPr>
            <a:endParaRPr lang="en-US" altLang="ja-JP" sz="1600" dirty="0"/>
          </a:p>
          <a:p>
            <a:pPr>
              <a:lnSpc>
                <a:spcPct val="120000"/>
              </a:lnSpc>
            </a:pPr>
            <a:r>
              <a:rPr lang="ja-JP" altLang="en-US" sz="1600"/>
              <a:t>＠</a:t>
            </a:r>
            <a:r>
              <a:rPr lang="en-US" altLang="ja-JP" sz="1600" dirty="0"/>
              <a:t>JA</a:t>
            </a:r>
            <a:r>
              <a:rPr lang="ja-JP" altLang="en-US" sz="1600"/>
              <a:t>長野県ビル</a:t>
            </a:r>
            <a:r>
              <a:rPr lang="en-US" altLang="ja-JP" sz="1600" dirty="0"/>
              <a:t>12F12B</a:t>
            </a:r>
            <a:r>
              <a:rPr lang="ja-JP" altLang="en-US" sz="1600"/>
              <a:t>会議室</a:t>
            </a:r>
            <a:br>
              <a:rPr lang="en-US" altLang="ja-JP" sz="1600" dirty="0"/>
            </a:br>
            <a:r>
              <a:rPr lang="en-US" altLang="ja-JP" sz="1600" dirty="0"/>
              <a:t>2019.8.28</a:t>
            </a:r>
          </a:p>
          <a:p>
            <a:r>
              <a:rPr lang="ja-JP" altLang="en-US" sz="1600"/>
              <a:t>名古屋大学大学院情報学研究科　遠藤守</a:t>
            </a:r>
            <a:endParaRPr lang="ja-JP" altLang="en-US" sz="1600" dirty="0"/>
          </a:p>
        </p:txBody>
      </p:sp>
    </p:spTree>
    <p:extLst>
      <p:ext uri="{BB962C8B-B14F-4D97-AF65-F5344CB8AC3E}">
        <p14:creationId xmlns:p14="http://schemas.microsoft.com/office/powerpoint/2010/main" val="11288723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ファイル:Garyu-koen sakura.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05" y="220338"/>
            <a:ext cx="9144205" cy="6092328"/>
          </a:xfrm>
          <a:prstGeom prst="rect">
            <a:avLst/>
          </a:prstGeom>
          <a:noFill/>
          <a:effectLst>
            <a:softEdge rad="508000"/>
          </a:effectLst>
          <a:extLst>
            <a:ext uri="{909E8E84-426E-40DD-AFC4-6F175D3DCCD1}">
              <a14:hiddenFill xmlns:a14="http://schemas.microsoft.com/office/drawing/2010/main">
                <a:solidFill>
                  <a:srgbClr val="FFFFFF"/>
                </a:solidFill>
              </a14:hiddenFill>
            </a:ext>
          </a:extLst>
        </p:spPr>
      </p:pic>
      <p:sp>
        <p:nvSpPr>
          <p:cNvPr id="5" name="タイトル 4"/>
          <p:cNvSpPr>
            <a:spLocks noGrp="1"/>
          </p:cNvSpPr>
          <p:nvPr>
            <p:ph type="title"/>
          </p:nvPr>
        </p:nvSpPr>
        <p:spPr/>
        <p:txBody>
          <a:bodyPr>
            <a:normAutofit/>
          </a:bodyPr>
          <a:lstStyle/>
          <a:p>
            <a:pPr algn="ctr"/>
            <a:r>
              <a:rPr kumimoji="1" lang="ja-JP" altLang="en-US">
                <a:solidFill>
                  <a:schemeClr val="bg1"/>
                </a:solidFill>
              </a:rPr>
              <a:t>その他</a:t>
            </a:r>
            <a:endParaRPr kumimoji="1" lang="ja-JP" altLang="en-US" dirty="0">
              <a:solidFill>
                <a:schemeClr val="bg1"/>
              </a:solidFill>
            </a:endParaRPr>
          </a:p>
        </p:txBody>
      </p:sp>
      <p:sp>
        <p:nvSpPr>
          <p:cNvPr id="6" name="テキスト プレースホルダー 5"/>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249122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4F66D223-AB79-494D-8487-8B74C42C9DD0}"/>
              </a:ext>
            </a:extLst>
          </p:cNvPr>
          <p:cNvSpPr>
            <a:spLocks noGrp="1"/>
          </p:cNvSpPr>
          <p:nvPr>
            <p:ph type="title"/>
          </p:nvPr>
        </p:nvSpPr>
        <p:spPr/>
        <p:txBody>
          <a:bodyPr/>
          <a:lstStyle/>
          <a:p>
            <a:r>
              <a:rPr kumimoji="1" lang="ja-JP" altLang="en-US"/>
              <a:t>利用規約について</a:t>
            </a:r>
          </a:p>
        </p:txBody>
      </p:sp>
      <p:sp>
        <p:nvSpPr>
          <p:cNvPr id="5" name="コンテンツ プレースホルダー 4">
            <a:extLst>
              <a:ext uri="{FF2B5EF4-FFF2-40B4-BE49-F238E27FC236}">
                <a16:creationId xmlns:a16="http://schemas.microsoft.com/office/drawing/2014/main" id="{E504386E-6D79-644C-9FEC-E52F8BBD25D3}"/>
              </a:ext>
            </a:extLst>
          </p:cNvPr>
          <p:cNvSpPr>
            <a:spLocks noGrp="1"/>
          </p:cNvSpPr>
          <p:nvPr>
            <p:ph idx="1"/>
          </p:nvPr>
        </p:nvSpPr>
        <p:spPr/>
        <p:txBody>
          <a:bodyPr/>
          <a:lstStyle/>
          <a:p>
            <a:r>
              <a:rPr kumimoji="1" lang="ja-JP" altLang="en-US"/>
              <a:t>利用規約の雛形についての補足</a:t>
            </a:r>
            <a:endParaRPr lang="en-US" altLang="ja-JP" dirty="0"/>
          </a:p>
          <a:p>
            <a:pPr lvl="1"/>
            <a:endParaRPr lang="en-US" altLang="ja-JP" dirty="0"/>
          </a:p>
          <a:p>
            <a:pPr lvl="1"/>
            <a:r>
              <a:rPr lang="ja-JP" altLang="en-US"/>
              <a:t>著作権</a:t>
            </a:r>
            <a:endParaRPr lang="en-US" altLang="ja-JP" dirty="0"/>
          </a:p>
          <a:p>
            <a:pPr lvl="1"/>
            <a:r>
              <a:rPr kumimoji="1" lang="ja-JP" altLang="en-US"/>
              <a:t>第三者の権利</a:t>
            </a:r>
            <a:endParaRPr kumimoji="1" lang="en-US" altLang="ja-JP" dirty="0"/>
          </a:p>
          <a:p>
            <a:pPr lvl="1"/>
            <a:r>
              <a:rPr kumimoji="1" lang="ja-JP" altLang="en-US"/>
              <a:t>ロゴ・シンボルマーク等</a:t>
            </a:r>
            <a:endParaRPr kumimoji="1" lang="en-US" altLang="ja-JP" dirty="0"/>
          </a:p>
          <a:p>
            <a:pPr lvl="1"/>
            <a:r>
              <a:rPr lang="ja-JP" altLang="en-US"/>
              <a:t>免責事項</a:t>
            </a:r>
            <a:endParaRPr lang="en-US" altLang="ja-JP" dirty="0"/>
          </a:p>
          <a:p>
            <a:pPr lvl="1"/>
            <a:r>
              <a:rPr kumimoji="1" lang="ja-JP" altLang="en-US"/>
              <a:t>他のサイトの利用規約との関係</a:t>
            </a:r>
            <a:endParaRPr kumimoji="1" lang="en-US" altLang="ja-JP" dirty="0"/>
          </a:p>
          <a:p>
            <a:pPr lvl="1"/>
            <a:r>
              <a:rPr lang="ja-JP" altLang="en-US"/>
              <a:t>準拠法と合意管轄</a:t>
            </a:r>
            <a:endParaRPr lang="en-US" altLang="ja-JP" dirty="0"/>
          </a:p>
          <a:p>
            <a:pPr lvl="1"/>
            <a:r>
              <a:rPr kumimoji="1" lang="ja-JP" altLang="en-US"/>
              <a:t>利用規約違反への対応</a:t>
            </a:r>
            <a:endParaRPr kumimoji="1" lang="en-US" altLang="ja-JP" dirty="0"/>
          </a:p>
        </p:txBody>
      </p:sp>
    </p:spTree>
    <p:extLst>
      <p:ext uri="{BB962C8B-B14F-4D97-AF65-F5344CB8AC3E}">
        <p14:creationId xmlns:p14="http://schemas.microsoft.com/office/powerpoint/2010/main" val="4615207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47C1E63-EB84-2D45-AEEF-0EA47DE085CB}"/>
              </a:ext>
            </a:extLst>
          </p:cNvPr>
          <p:cNvSpPr>
            <a:spLocks noGrp="1"/>
          </p:cNvSpPr>
          <p:nvPr>
            <p:ph type="title"/>
          </p:nvPr>
        </p:nvSpPr>
        <p:spPr/>
        <p:txBody>
          <a:bodyPr/>
          <a:lstStyle/>
          <a:p>
            <a:r>
              <a:rPr kumimoji="1" lang="ja-JP" altLang="en-US"/>
              <a:t>利用規約策定時に注意すべき点</a:t>
            </a:r>
          </a:p>
        </p:txBody>
      </p:sp>
      <p:sp>
        <p:nvSpPr>
          <p:cNvPr id="3" name="コンテンツ プレースホルダー 2">
            <a:extLst>
              <a:ext uri="{FF2B5EF4-FFF2-40B4-BE49-F238E27FC236}">
                <a16:creationId xmlns:a16="http://schemas.microsoft.com/office/drawing/2014/main" id="{B4A3C579-8430-4344-A515-2823863FE318}"/>
              </a:ext>
            </a:extLst>
          </p:cNvPr>
          <p:cNvSpPr>
            <a:spLocks noGrp="1"/>
          </p:cNvSpPr>
          <p:nvPr>
            <p:ph idx="1"/>
          </p:nvPr>
        </p:nvSpPr>
        <p:spPr/>
        <p:txBody>
          <a:bodyPr>
            <a:normAutofit/>
          </a:bodyPr>
          <a:lstStyle/>
          <a:p>
            <a:r>
              <a:rPr kumimoji="1" lang="ja-JP" altLang="en-US"/>
              <a:t>オープン化を妨げる禁止事項は書かない</a:t>
            </a:r>
            <a:endParaRPr lang="en-US" altLang="ja-JP" dirty="0"/>
          </a:p>
          <a:p>
            <a:pPr lvl="1"/>
            <a:r>
              <a:rPr lang="ja-JP" altLang="en-US"/>
              <a:t>公序良俗問題</a:t>
            </a:r>
            <a:endParaRPr lang="en-US" altLang="ja-JP" dirty="0"/>
          </a:p>
          <a:p>
            <a:pPr lvl="2"/>
            <a:r>
              <a:rPr lang="ja-JP" altLang="en-US"/>
              <a:t>公序良俗に反する利用</a:t>
            </a:r>
            <a:endParaRPr lang="en-US" altLang="ja-JP" dirty="0"/>
          </a:p>
          <a:p>
            <a:pPr lvl="2"/>
            <a:r>
              <a:rPr lang="ja-JP" altLang="en-US"/>
              <a:t>国家・国民の安全に脅威を与える利用</a:t>
            </a:r>
            <a:endParaRPr lang="en-US" altLang="ja-JP" dirty="0"/>
          </a:p>
          <a:p>
            <a:pPr lvl="1"/>
            <a:r>
              <a:rPr lang="ja-JP" altLang="en-US"/>
              <a:t>データを使う側にとって何ができないか分かりにくい→使われにくくなる</a:t>
            </a:r>
            <a:endParaRPr lang="en-US" altLang="ja-JP" dirty="0"/>
          </a:p>
          <a:p>
            <a:pPr marL="914400" lvl="2" indent="0">
              <a:buNone/>
            </a:pPr>
            <a:r>
              <a:rPr lang="ja-JP" altLang="en-US"/>
              <a:t>→公開側はどんなことに利用されるかを全て想定し、個別もしくは包括的にそれらデータの使い方までを利用者に制限することはできません。</a:t>
            </a:r>
            <a:endParaRPr lang="en-US" altLang="ja-JP" dirty="0"/>
          </a:p>
          <a:p>
            <a:pPr marL="914400" lvl="2" indent="0">
              <a:buNone/>
            </a:pPr>
            <a:r>
              <a:rPr lang="ja-JP" altLang="en-US"/>
              <a:t>→制限することによって、禁止利用者に対する対処をする責任が生じコストアップに繋がります</a:t>
            </a:r>
            <a:endParaRPr lang="en-US" altLang="ja-JP" dirty="0"/>
          </a:p>
          <a:p>
            <a:pPr lvl="1"/>
            <a:r>
              <a:rPr lang="ja-JP" altLang="en-US">
                <a:solidFill>
                  <a:srgbClr val="FF0000"/>
                </a:solidFill>
              </a:rPr>
              <a:t>オープンデータは何に使っても良い</a:t>
            </a:r>
            <a:endParaRPr lang="en-US" altLang="ja-JP" dirty="0">
              <a:solidFill>
                <a:srgbClr val="FF0000"/>
              </a:solidFill>
            </a:endParaRPr>
          </a:p>
          <a:p>
            <a:endParaRPr kumimoji="1" lang="ja-JP" altLang="en-US"/>
          </a:p>
        </p:txBody>
      </p:sp>
    </p:spTree>
    <p:extLst>
      <p:ext uri="{BB962C8B-B14F-4D97-AF65-F5344CB8AC3E}">
        <p14:creationId xmlns:p14="http://schemas.microsoft.com/office/powerpoint/2010/main" val="20467780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424CF4C-DA23-ED48-B48B-CA77BF6A0548}"/>
              </a:ext>
            </a:extLst>
          </p:cNvPr>
          <p:cNvSpPr>
            <a:spLocks noGrp="1"/>
          </p:cNvSpPr>
          <p:nvPr>
            <p:ph type="title"/>
          </p:nvPr>
        </p:nvSpPr>
        <p:spPr/>
        <p:txBody>
          <a:bodyPr/>
          <a:lstStyle/>
          <a:p>
            <a:r>
              <a:rPr kumimoji="1" lang="ja-JP" altLang="en-US"/>
              <a:t>どうしても制限がある状態で公開したい</a:t>
            </a:r>
          </a:p>
        </p:txBody>
      </p:sp>
      <p:sp>
        <p:nvSpPr>
          <p:cNvPr id="3" name="コンテンツ プレースホルダー 2">
            <a:extLst>
              <a:ext uri="{FF2B5EF4-FFF2-40B4-BE49-F238E27FC236}">
                <a16:creationId xmlns:a16="http://schemas.microsoft.com/office/drawing/2014/main" id="{2BE125AA-839B-4C42-8543-B5E4F82BBDC0}"/>
              </a:ext>
            </a:extLst>
          </p:cNvPr>
          <p:cNvSpPr>
            <a:spLocks noGrp="1"/>
          </p:cNvSpPr>
          <p:nvPr>
            <p:ph idx="1"/>
          </p:nvPr>
        </p:nvSpPr>
        <p:spPr/>
        <p:txBody>
          <a:bodyPr>
            <a:normAutofit lnSpcReduction="10000"/>
          </a:bodyPr>
          <a:lstStyle/>
          <a:p>
            <a:r>
              <a:rPr lang="ja-JP" altLang="en-US" sz="2400"/>
              <a:t>オープンデータに準じる（条件付き）データとして≠オープンデータ</a:t>
            </a:r>
            <a:endParaRPr lang="en-US" altLang="ja-JP" sz="2400" dirty="0"/>
          </a:p>
          <a:p>
            <a:pPr lvl="1"/>
            <a:r>
              <a:rPr lang="ja-JP" altLang="en-US" sz="2000"/>
              <a:t>ロゴマークや動画</a:t>
            </a:r>
            <a:endParaRPr lang="en-US" altLang="ja-JP" sz="2000" dirty="0"/>
          </a:p>
          <a:p>
            <a:pPr lvl="2"/>
            <a:r>
              <a:rPr lang="ja-JP" altLang="en-US" sz="1800"/>
              <a:t>市以外の著作権保持者がどうしてもこれだけは自由にさせたくない</a:t>
            </a:r>
            <a:endParaRPr lang="en-US" altLang="ja-JP" sz="1800" dirty="0"/>
          </a:p>
          <a:p>
            <a:pPr lvl="3"/>
            <a:r>
              <a:rPr lang="ja-JP" altLang="en-US" sz="1600"/>
              <a:t>政治・宗教利用は</a:t>
            </a:r>
            <a:r>
              <a:rPr lang="en-US" altLang="ja-JP" sz="1600" dirty="0"/>
              <a:t>×</a:t>
            </a:r>
          </a:p>
          <a:p>
            <a:pPr lvl="2"/>
            <a:r>
              <a:rPr lang="ja-JP" altLang="en-US" sz="1800"/>
              <a:t>ロゴマーク：縦横比を変えて利用されたくない等</a:t>
            </a:r>
            <a:endParaRPr lang="en-US" altLang="ja-JP" sz="1800" dirty="0"/>
          </a:p>
          <a:p>
            <a:pPr lvl="2"/>
            <a:r>
              <a:rPr lang="ja-JP" altLang="en-US" sz="1800"/>
              <a:t>動画：順番を変えて見せて欲しくない等</a:t>
            </a:r>
            <a:endParaRPr lang="en-US" altLang="ja-JP" sz="1800" dirty="0"/>
          </a:p>
          <a:p>
            <a:pPr lvl="1"/>
            <a:r>
              <a:rPr lang="en-US" altLang="ja-JP" sz="2000" dirty="0"/>
              <a:t>CC BY</a:t>
            </a:r>
            <a:r>
              <a:rPr lang="ja-JP" altLang="en-US" sz="2000"/>
              <a:t> </a:t>
            </a:r>
            <a:r>
              <a:rPr lang="en-US" altLang="ja-JP" sz="2000" dirty="0"/>
              <a:t>ND</a:t>
            </a:r>
            <a:r>
              <a:rPr lang="ja-JP" altLang="en-US" sz="2000"/>
              <a:t>（改変禁止）が妥当</a:t>
            </a:r>
            <a:endParaRPr lang="en-US" altLang="ja-JP" sz="2000" dirty="0"/>
          </a:p>
          <a:p>
            <a:pPr lvl="1"/>
            <a:r>
              <a:rPr lang="ja-JP" altLang="en-US" sz="2000"/>
              <a:t>「</a:t>
            </a:r>
            <a:r>
              <a:rPr lang="en-US" altLang="ja-JP" sz="2000" dirty="0"/>
              <a:t>〜</a:t>
            </a:r>
            <a:r>
              <a:rPr lang="ja-JP" altLang="en-US" sz="2000"/>
              <a:t>は禁止します。」は</a:t>
            </a:r>
            <a:r>
              <a:rPr lang="en-US" altLang="ja-JP" sz="2000" dirty="0"/>
              <a:t>×</a:t>
            </a:r>
          </a:p>
          <a:p>
            <a:pPr lvl="1"/>
            <a:r>
              <a:rPr lang="ja-JP" altLang="en-US" sz="2000"/>
              <a:t>「</a:t>
            </a:r>
            <a:r>
              <a:rPr lang="en-US" altLang="ja-JP" sz="2000" dirty="0"/>
              <a:t>〜</a:t>
            </a:r>
            <a:r>
              <a:rPr lang="ja-JP" altLang="en-US" sz="2000"/>
              <a:t>はご遠慮ください。」は△</a:t>
            </a:r>
            <a:endParaRPr kumimoji="1" lang="en-US" altLang="ja-JP" sz="2000" dirty="0"/>
          </a:p>
          <a:p>
            <a:r>
              <a:rPr kumimoji="1" lang="ja-JP" altLang="en-US" sz="2400"/>
              <a:t>オープンデータサイトと配布サイトとでデータ利用のルールを統一すること</a:t>
            </a:r>
            <a:endParaRPr kumimoji="1" lang="en-US" altLang="ja-JP" sz="2400" dirty="0"/>
          </a:p>
          <a:p>
            <a:pPr lvl="1"/>
            <a:r>
              <a:rPr lang="ja-JP" altLang="en-US" sz="2000"/>
              <a:t>最もクレームが多いケース</a:t>
            </a:r>
            <a:endParaRPr kumimoji="1" lang="ja-JP" altLang="en-US" sz="2000"/>
          </a:p>
        </p:txBody>
      </p:sp>
    </p:spTree>
    <p:extLst>
      <p:ext uri="{BB962C8B-B14F-4D97-AF65-F5344CB8AC3E}">
        <p14:creationId xmlns:p14="http://schemas.microsoft.com/office/powerpoint/2010/main" val="17325947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3C30114-8607-7A42-BC4A-12EAEC5B839C}"/>
              </a:ext>
            </a:extLst>
          </p:cNvPr>
          <p:cNvSpPr>
            <a:spLocks noGrp="1"/>
          </p:cNvSpPr>
          <p:nvPr>
            <p:ph type="title"/>
          </p:nvPr>
        </p:nvSpPr>
        <p:spPr/>
        <p:txBody>
          <a:bodyPr/>
          <a:lstStyle/>
          <a:p>
            <a:r>
              <a:rPr kumimoji="1" lang="ja-JP" altLang="en-US"/>
              <a:t>長野県様より</a:t>
            </a:r>
          </a:p>
        </p:txBody>
      </p:sp>
      <p:sp>
        <p:nvSpPr>
          <p:cNvPr id="3" name="コンテンツ プレースホルダー 2">
            <a:extLst>
              <a:ext uri="{FF2B5EF4-FFF2-40B4-BE49-F238E27FC236}">
                <a16:creationId xmlns:a16="http://schemas.microsoft.com/office/drawing/2014/main" id="{89451005-746B-FF46-9694-21CDC0684DD2}"/>
              </a:ext>
            </a:extLst>
          </p:cNvPr>
          <p:cNvSpPr>
            <a:spLocks noGrp="1"/>
          </p:cNvSpPr>
          <p:nvPr>
            <p:ph idx="1"/>
          </p:nvPr>
        </p:nvSpPr>
        <p:spPr/>
        <p:txBody>
          <a:bodyPr/>
          <a:lstStyle/>
          <a:p>
            <a:endParaRPr kumimoji="1" lang="ja-JP" altLang="en-US"/>
          </a:p>
        </p:txBody>
      </p:sp>
    </p:spTree>
    <p:extLst>
      <p:ext uri="{BB962C8B-B14F-4D97-AF65-F5344CB8AC3E}">
        <p14:creationId xmlns:p14="http://schemas.microsoft.com/office/powerpoint/2010/main" val="25860132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ファイル:Garyu-koen sakur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 y="220338"/>
            <a:ext cx="9144205" cy="6092328"/>
          </a:xfrm>
          <a:prstGeom prst="rect">
            <a:avLst/>
          </a:prstGeom>
          <a:noFill/>
          <a:effectLst>
            <a:softEdge rad="508000"/>
          </a:effectLst>
          <a:extLst>
            <a:ext uri="{909E8E84-426E-40DD-AFC4-6F175D3DCCD1}">
              <a14:hiddenFill xmlns:a14="http://schemas.microsoft.com/office/drawing/2010/main">
                <a:solidFill>
                  <a:srgbClr val="FFFFFF"/>
                </a:solidFill>
              </a14:hiddenFill>
            </a:ext>
          </a:extLst>
        </p:spPr>
      </p:pic>
      <p:sp>
        <p:nvSpPr>
          <p:cNvPr id="5" name="タイトル 4"/>
          <p:cNvSpPr>
            <a:spLocks noGrp="1"/>
          </p:cNvSpPr>
          <p:nvPr>
            <p:ph type="title"/>
          </p:nvPr>
        </p:nvSpPr>
        <p:spPr/>
        <p:txBody>
          <a:bodyPr>
            <a:normAutofit/>
          </a:bodyPr>
          <a:lstStyle/>
          <a:p>
            <a:r>
              <a:rPr lang="ja-JP" altLang="en-US" sz="2800"/>
              <a:t>お疲れ様でした</a:t>
            </a:r>
            <a:endParaRPr kumimoji="1" lang="ja-JP" altLang="en-US" sz="2800" dirty="0">
              <a:solidFill>
                <a:schemeClr val="bg1"/>
              </a:solidFill>
            </a:endParaRPr>
          </a:p>
        </p:txBody>
      </p:sp>
      <p:sp>
        <p:nvSpPr>
          <p:cNvPr id="2" name="テキスト プレースホルダー 1"/>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5291190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E7B62D59-0EBE-0648-8EA3-E66C3CCD550E}"/>
              </a:ext>
            </a:extLst>
          </p:cNvPr>
          <p:cNvPicPr>
            <a:picLocks noChangeAspect="1"/>
          </p:cNvPicPr>
          <p:nvPr/>
        </p:nvPicPr>
        <p:blipFill rotWithShape="1">
          <a:blip r:embed="rId2"/>
          <a:srcRect l="56473"/>
          <a:stretch/>
        </p:blipFill>
        <p:spPr>
          <a:xfrm>
            <a:off x="7202310" y="1816902"/>
            <a:ext cx="1659467" cy="4164092"/>
          </a:xfrm>
          <a:prstGeom prst="rect">
            <a:avLst/>
          </a:prstGeom>
        </p:spPr>
      </p:pic>
      <p:pic>
        <p:nvPicPr>
          <p:cNvPr id="3" name="図 2">
            <a:extLst>
              <a:ext uri="{FF2B5EF4-FFF2-40B4-BE49-F238E27FC236}">
                <a16:creationId xmlns:a16="http://schemas.microsoft.com/office/drawing/2014/main" id="{7724758A-38C2-EF4A-BE27-9B96AAA307EB}"/>
              </a:ext>
            </a:extLst>
          </p:cNvPr>
          <p:cNvPicPr>
            <a:picLocks noChangeAspect="1"/>
          </p:cNvPicPr>
          <p:nvPr/>
        </p:nvPicPr>
        <p:blipFill rotWithShape="1">
          <a:blip r:embed="rId2"/>
          <a:srcRect r="43312"/>
          <a:stretch/>
        </p:blipFill>
        <p:spPr>
          <a:xfrm>
            <a:off x="349956" y="1978862"/>
            <a:ext cx="2077156" cy="4002132"/>
          </a:xfrm>
          <a:prstGeom prst="rect">
            <a:avLst/>
          </a:prstGeom>
        </p:spPr>
      </p:pic>
      <p:sp>
        <p:nvSpPr>
          <p:cNvPr id="4" name="角丸四角形吹き出し 3">
            <a:extLst>
              <a:ext uri="{FF2B5EF4-FFF2-40B4-BE49-F238E27FC236}">
                <a16:creationId xmlns:a16="http://schemas.microsoft.com/office/drawing/2014/main" id="{DA49D031-39C8-424E-95B4-AD508C0E43DD}"/>
              </a:ext>
            </a:extLst>
          </p:cNvPr>
          <p:cNvSpPr/>
          <p:nvPr/>
        </p:nvSpPr>
        <p:spPr>
          <a:xfrm>
            <a:off x="2269067" y="406400"/>
            <a:ext cx="3781778" cy="2223911"/>
          </a:xfrm>
          <a:prstGeom prst="wedgeRoundRectCallout">
            <a:avLst>
              <a:gd name="adj1" fmla="val -48893"/>
              <a:gd name="adj2" fmla="val 64367"/>
              <a:gd name="adj3" fmla="val 16667"/>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角丸四角形吹き出し 4">
            <a:extLst>
              <a:ext uri="{FF2B5EF4-FFF2-40B4-BE49-F238E27FC236}">
                <a16:creationId xmlns:a16="http://schemas.microsoft.com/office/drawing/2014/main" id="{3DB955CE-B1D0-B444-8EE8-4F3B6CC151B4}"/>
              </a:ext>
            </a:extLst>
          </p:cNvPr>
          <p:cNvSpPr/>
          <p:nvPr/>
        </p:nvSpPr>
        <p:spPr>
          <a:xfrm>
            <a:off x="2726267" y="3228623"/>
            <a:ext cx="3781778" cy="2139244"/>
          </a:xfrm>
          <a:prstGeom prst="wedgeRoundRectCallout">
            <a:avLst>
              <a:gd name="adj1" fmla="val 63346"/>
              <a:gd name="adj2" fmla="val -48192"/>
              <a:gd name="adj3" fmla="val 16667"/>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9F193F4A-D6F5-E145-BD6F-5B627822C995}"/>
              </a:ext>
            </a:extLst>
          </p:cNvPr>
          <p:cNvSpPr txBox="1"/>
          <p:nvPr/>
        </p:nvSpPr>
        <p:spPr>
          <a:xfrm>
            <a:off x="763078" y="6208889"/>
            <a:ext cx="5968301" cy="369332"/>
          </a:xfrm>
          <a:prstGeom prst="rect">
            <a:avLst/>
          </a:prstGeom>
          <a:noFill/>
        </p:spPr>
        <p:txBody>
          <a:bodyPr wrap="none" rtlCol="0">
            <a:spAutoFit/>
          </a:bodyPr>
          <a:lstStyle/>
          <a:p>
            <a:r>
              <a:rPr kumimoji="1" lang="ja-JP" altLang="en-US"/>
              <a:t>アイデアソン用紙　　　</a:t>
            </a:r>
            <a:r>
              <a:rPr kumimoji="1" lang="ja-JP" altLang="en-US" u="sng"/>
              <a:t>グループ　　　　　　　団体　　　　　　　　　</a:t>
            </a:r>
          </a:p>
        </p:txBody>
      </p:sp>
    </p:spTree>
    <p:extLst>
      <p:ext uri="{BB962C8B-B14F-4D97-AF65-F5344CB8AC3E}">
        <p14:creationId xmlns:p14="http://schemas.microsoft.com/office/powerpoint/2010/main" val="17997991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A9A92C0-B7CE-6748-B849-0CEF5EFF20F2}"/>
              </a:ext>
            </a:extLst>
          </p:cNvPr>
          <p:cNvSpPr>
            <a:spLocks noGrp="1"/>
          </p:cNvSpPr>
          <p:nvPr>
            <p:ph type="title"/>
          </p:nvPr>
        </p:nvSpPr>
        <p:spPr/>
        <p:txBody>
          <a:bodyPr/>
          <a:lstStyle/>
          <a:p>
            <a:r>
              <a:rPr kumimoji="1" lang="ja-JP" altLang="en-US"/>
              <a:t>内容（</a:t>
            </a:r>
            <a:r>
              <a:rPr kumimoji="1" lang="en-US" altLang="ja-JP" dirty="0"/>
              <a:t>50</a:t>
            </a:r>
            <a:r>
              <a:rPr kumimoji="1" lang="ja-JP" altLang="en-US"/>
              <a:t>分）</a:t>
            </a:r>
            <a:endParaRPr kumimoji="1" lang="ja-JP" altLang="en-US" dirty="0"/>
          </a:p>
        </p:txBody>
      </p:sp>
      <p:sp>
        <p:nvSpPr>
          <p:cNvPr id="3" name="コンテンツ プレースホルダー 2">
            <a:extLst>
              <a:ext uri="{FF2B5EF4-FFF2-40B4-BE49-F238E27FC236}">
                <a16:creationId xmlns:a16="http://schemas.microsoft.com/office/drawing/2014/main" id="{DF6BE36B-E433-D644-A9F2-3F0084892EA2}"/>
              </a:ext>
            </a:extLst>
          </p:cNvPr>
          <p:cNvSpPr>
            <a:spLocks noGrp="1"/>
          </p:cNvSpPr>
          <p:nvPr>
            <p:ph idx="1"/>
          </p:nvPr>
        </p:nvSpPr>
        <p:spPr/>
        <p:txBody>
          <a:bodyPr>
            <a:normAutofit/>
          </a:bodyPr>
          <a:lstStyle/>
          <a:p>
            <a:r>
              <a:rPr lang="ja-JP" altLang="en-US" sz="2400"/>
              <a:t>ミニアイデアソン（</a:t>
            </a:r>
            <a:r>
              <a:rPr lang="en-US" altLang="ja-JP" sz="2400" dirty="0"/>
              <a:t>40</a:t>
            </a:r>
            <a:r>
              <a:rPr lang="ja-JP" altLang="en-US" sz="2400"/>
              <a:t>分）</a:t>
            </a:r>
            <a:endParaRPr lang="en-US" altLang="ja-JP" sz="2400" dirty="0"/>
          </a:p>
          <a:p>
            <a:pPr lvl="1"/>
            <a:r>
              <a:rPr lang="ja-JP" altLang="en-US" sz="2000"/>
              <a:t>事前説明（</a:t>
            </a:r>
            <a:r>
              <a:rPr lang="en-US" altLang="ja-JP" sz="2000" dirty="0"/>
              <a:t>5</a:t>
            </a:r>
            <a:r>
              <a:rPr lang="ja-JP" altLang="en-US" sz="2000"/>
              <a:t>分）</a:t>
            </a:r>
            <a:endParaRPr lang="en-US" altLang="ja-JP" sz="2000" dirty="0"/>
          </a:p>
          <a:p>
            <a:pPr lvl="1"/>
            <a:r>
              <a:rPr lang="ja-JP" altLang="en-US" sz="2000"/>
              <a:t>グループ別アイデアソンの実施</a:t>
            </a:r>
            <a:endParaRPr lang="en-US" altLang="ja-JP" sz="2000" dirty="0"/>
          </a:p>
          <a:p>
            <a:pPr lvl="2"/>
            <a:r>
              <a:rPr lang="ja-JP" altLang="en-US"/>
              <a:t>自己紹介（</a:t>
            </a:r>
            <a:r>
              <a:rPr lang="en-US" altLang="ja-JP" dirty="0"/>
              <a:t>5</a:t>
            </a:r>
            <a:r>
              <a:rPr lang="ja-JP" altLang="en-US"/>
              <a:t>分）</a:t>
            </a:r>
            <a:endParaRPr lang="en-US" altLang="ja-JP" dirty="0"/>
          </a:p>
          <a:p>
            <a:pPr lvl="2"/>
            <a:r>
              <a:rPr lang="ja-JP" altLang="en-US"/>
              <a:t>アイデア出し（</a:t>
            </a:r>
            <a:r>
              <a:rPr lang="en-US" altLang="ja-JP" dirty="0"/>
              <a:t>10</a:t>
            </a:r>
            <a:r>
              <a:rPr lang="ja-JP" altLang="en-US"/>
              <a:t>分）</a:t>
            </a:r>
            <a:endParaRPr lang="en-US" altLang="ja-JP" dirty="0"/>
          </a:p>
          <a:p>
            <a:pPr lvl="2"/>
            <a:r>
              <a:rPr lang="ja-JP" altLang="en-US"/>
              <a:t>グループ内共有と議論（</a:t>
            </a:r>
            <a:r>
              <a:rPr lang="en-US" altLang="ja-JP" dirty="0"/>
              <a:t>10</a:t>
            </a:r>
            <a:r>
              <a:rPr lang="ja-JP" altLang="en-US"/>
              <a:t>分）</a:t>
            </a:r>
            <a:endParaRPr lang="en-US" altLang="ja-JP" dirty="0"/>
          </a:p>
          <a:p>
            <a:pPr lvl="2"/>
            <a:r>
              <a:rPr lang="ja-JP" altLang="en-US"/>
              <a:t>発表（</a:t>
            </a:r>
            <a:r>
              <a:rPr lang="en-US" altLang="ja-JP" dirty="0"/>
              <a:t>10</a:t>
            </a:r>
            <a:r>
              <a:rPr lang="ja-JP" altLang="en-US"/>
              <a:t>分）</a:t>
            </a:r>
            <a:endParaRPr lang="en-US" altLang="ja-JP" dirty="0"/>
          </a:p>
          <a:p>
            <a:r>
              <a:rPr lang="ja-JP" altLang="en-US" sz="2400"/>
              <a:t>その他（</a:t>
            </a:r>
            <a:r>
              <a:rPr lang="en-US" altLang="ja-JP" sz="2400" dirty="0"/>
              <a:t>1</a:t>
            </a:r>
            <a:r>
              <a:rPr lang="ja-JP" altLang="en-US" sz="2400"/>
              <a:t>０分）</a:t>
            </a:r>
            <a:endParaRPr lang="en-US" altLang="ja-JP" sz="2400" dirty="0"/>
          </a:p>
          <a:p>
            <a:pPr lvl="1"/>
            <a:r>
              <a:rPr lang="ja-JP" altLang="en-US" sz="2000"/>
              <a:t>利用規約について</a:t>
            </a:r>
            <a:endParaRPr lang="en-US" altLang="ja-JP" sz="2000" dirty="0"/>
          </a:p>
          <a:p>
            <a:pPr lvl="1"/>
            <a:r>
              <a:rPr lang="ja-JP" altLang="en-US" sz="2000"/>
              <a:t>長野県様より</a:t>
            </a:r>
            <a:endParaRPr lang="en-US" altLang="ja-JP" sz="2000" dirty="0"/>
          </a:p>
        </p:txBody>
      </p:sp>
    </p:spTree>
    <p:extLst>
      <p:ext uri="{BB962C8B-B14F-4D97-AF65-F5344CB8AC3E}">
        <p14:creationId xmlns:p14="http://schemas.microsoft.com/office/powerpoint/2010/main" val="10096999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ファイル:Garyu-koen sakura.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05" y="220338"/>
            <a:ext cx="9144205" cy="6092328"/>
          </a:xfrm>
          <a:prstGeom prst="rect">
            <a:avLst/>
          </a:prstGeom>
          <a:noFill/>
          <a:effectLst>
            <a:softEdge rad="508000"/>
          </a:effectLst>
          <a:extLst>
            <a:ext uri="{909E8E84-426E-40DD-AFC4-6F175D3DCCD1}">
              <a14:hiddenFill xmlns:a14="http://schemas.microsoft.com/office/drawing/2010/main">
                <a:solidFill>
                  <a:srgbClr val="FFFFFF"/>
                </a:solidFill>
              </a14:hiddenFill>
            </a:ext>
          </a:extLst>
        </p:spPr>
      </p:pic>
      <p:sp>
        <p:nvSpPr>
          <p:cNvPr id="5" name="タイトル 4"/>
          <p:cNvSpPr>
            <a:spLocks noGrp="1"/>
          </p:cNvSpPr>
          <p:nvPr>
            <p:ph type="title"/>
          </p:nvPr>
        </p:nvSpPr>
        <p:spPr/>
        <p:txBody>
          <a:bodyPr>
            <a:normAutofit/>
          </a:bodyPr>
          <a:lstStyle/>
          <a:p>
            <a:pPr algn="ctr"/>
            <a:r>
              <a:rPr kumimoji="1" lang="ja-JP" altLang="en-US">
                <a:solidFill>
                  <a:schemeClr val="bg1"/>
                </a:solidFill>
              </a:rPr>
              <a:t>ミニアイデアソンの実施</a:t>
            </a:r>
            <a:endParaRPr kumimoji="1" lang="ja-JP" altLang="en-US" dirty="0">
              <a:solidFill>
                <a:schemeClr val="bg1"/>
              </a:solidFill>
            </a:endParaRPr>
          </a:p>
        </p:txBody>
      </p:sp>
      <p:sp>
        <p:nvSpPr>
          <p:cNvPr id="6" name="テキスト プレースホルダー 5"/>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0866869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4F66D223-AB79-494D-8487-8B74C42C9DD0}"/>
              </a:ext>
            </a:extLst>
          </p:cNvPr>
          <p:cNvSpPr>
            <a:spLocks noGrp="1"/>
          </p:cNvSpPr>
          <p:nvPr>
            <p:ph type="title"/>
          </p:nvPr>
        </p:nvSpPr>
        <p:spPr/>
        <p:txBody>
          <a:bodyPr/>
          <a:lstStyle/>
          <a:p>
            <a:r>
              <a:rPr kumimoji="1" lang="ja-JP" altLang="en-US"/>
              <a:t>事前説明</a:t>
            </a:r>
          </a:p>
        </p:txBody>
      </p:sp>
      <p:sp>
        <p:nvSpPr>
          <p:cNvPr id="5" name="コンテンツ プレースホルダー 4">
            <a:extLst>
              <a:ext uri="{FF2B5EF4-FFF2-40B4-BE49-F238E27FC236}">
                <a16:creationId xmlns:a16="http://schemas.microsoft.com/office/drawing/2014/main" id="{E504386E-6D79-644C-9FEC-E52F8BBD25D3}"/>
              </a:ext>
            </a:extLst>
          </p:cNvPr>
          <p:cNvSpPr>
            <a:spLocks noGrp="1"/>
          </p:cNvSpPr>
          <p:nvPr>
            <p:ph idx="1"/>
          </p:nvPr>
        </p:nvSpPr>
        <p:spPr/>
        <p:txBody>
          <a:bodyPr/>
          <a:lstStyle/>
          <a:p>
            <a:r>
              <a:rPr kumimoji="1" lang="ja-JP" altLang="en-US"/>
              <a:t>アイデアソンは皆さんご存知ですよね？</a:t>
            </a:r>
            <a:endParaRPr kumimoji="1" lang="en-US" altLang="ja-JP" dirty="0"/>
          </a:p>
          <a:p>
            <a:r>
              <a:rPr lang="ja-JP" altLang="en-US"/>
              <a:t>テーマは</a:t>
            </a:r>
            <a:endParaRPr lang="en-US" altLang="ja-JP" dirty="0"/>
          </a:p>
          <a:p>
            <a:pPr lvl="1"/>
            <a:r>
              <a:rPr lang="ja-JP" altLang="en-US"/>
              <a:t>上司、首長を説得するには</a:t>
            </a:r>
            <a:endParaRPr lang="en-US" altLang="ja-JP" dirty="0"/>
          </a:p>
          <a:p>
            <a:pPr lvl="1"/>
            <a:r>
              <a:rPr lang="ja-JP" altLang="en-US"/>
              <a:t>原課に協力してもらうには</a:t>
            </a:r>
            <a:endParaRPr lang="en-US" altLang="ja-JP" dirty="0"/>
          </a:p>
          <a:p>
            <a:pPr marL="457200" lvl="1" indent="0">
              <a:buNone/>
            </a:pPr>
            <a:r>
              <a:rPr kumimoji="1" lang="ja-JP" altLang="en-US"/>
              <a:t>など、庁内理解を得るためにどんな工夫をすれば良いのかです</a:t>
            </a:r>
            <a:endParaRPr kumimoji="1" lang="en-US" altLang="ja-JP" dirty="0"/>
          </a:p>
          <a:p>
            <a:r>
              <a:rPr kumimoji="1" lang="ja-JP" altLang="en-US"/>
              <a:t>用紙をご覧ください</a:t>
            </a:r>
            <a:endParaRPr kumimoji="1" lang="en-US" altLang="ja-JP" dirty="0"/>
          </a:p>
          <a:p>
            <a:pPr lvl="1"/>
            <a:r>
              <a:rPr lang="ja-JP" altLang="en-US"/>
              <a:t>やり取りのセリフを吹き出しに記入します</a:t>
            </a:r>
            <a:endParaRPr kumimoji="1" lang="en-US" altLang="ja-JP" dirty="0"/>
          </a:p>
          <a:p>
            <a:pPr marL="457200" lvl="1" indent="0">
              <a:buNone/>
            </a:pPr>
            <a:endParaRPr kumimoji="1" lang="ja-JP" altLang="en-US"/>
          </a:p>
        </p:txBody>
      </p:sp>
    </p:spTree>
    <p:extLst>
      <p:ext uri="{BB962C8B-B14F-4D97-AF65-F5344CB8AC3E}">
        <p14:creationId xmlns:p14="http://schemas.microsoft.com/office/powerpoint/2010/main" val="23203192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4F66D223-AB79-494D-8487-8B74C42C9DD0}"/>
              </a:ext>
            </a:extLst>
          </p:cNvPr>
          <p:cNvSpPr>
            <a:spLocks noGrp="1"/>
          </p:cNvSpPr>
          <p:nvPr>
            <p:ph type="title"/>
          </p:nvPr>
        </p:nvSpPr>
        <p:spPr/>
        <p:txBody>
          <a:bodyPr/>
          <a:lstStyle/>
          <a:p>
            <a:r>
              <a:rPr kumimoji="1" lang="ja-JP" altLang="en-US"/>
              <a:t>グループ別アイデアソンの実施</a:t>
            </a:r>
          </a:p>
        </p:txBody>
      </p:sp>
      <p:sp>
        <p:nvSpPr>
          <p:cNvPr id="5" name="コンテンツ プレースホルダー 4">
            <a:extLst>
              <a:ext uri="{FF2B5EF4-FFF2-40B4-BE49-F238E27FC236}">
                <a16:creationId xmlns:a16="http://schemas.microsoft.com/office/drawing/2014/main" id="{E504386E-6D79-644C-9FEC-E52F8BBD25D3}"/>
              </a:ext>
            </a:extLst>
          </p:cNvPr>
          <p:cNvSpPr>
            <a:spLocks noGrp="1"/>
          </p:cNvSpPr>
          <p:nvPr>
            <p:ph idx="1"/>
          </p:nvPr>
        </p:nvSpPr>
        <p:spPr/>
        <p:txBody>
          <a:bodyPr/>
          <a:lstStyle/>
          <a:p>
            <a:r>
              <a:rPr kumimoji="1" lang="ja-JP" altLang="en-US"/>
              <a:t>アイデアソンの実施</a:t>
            </a:r>
            <a:endParaRPr kumimoji="1" lang="en-US" altLang="ja-JP" dirty="0"/>
          </a:p>
          <a:p>
            <a:pPr lvl="1"/>
            <a:r>
              <a:rPr lang="ja-JP" altLang="en-US"/>
              <a:t>自己紹介（</a:t>
            </a:r>
            <a:r>
              <a:rPr lang="en-US" altLang="ja-JP" dirty="0"/>
              <a:t>5</a:t>
            </a:r>
            <a:r>
              <a:rPr lang="ja-JP" altLang="en-US"/>
              <a:t>分）</a:t>
            </a:r>
            <a:endParaRPr lang="en-US" altLang="ja-JP" dirty="0"/>
          </a:p>
          <a:p>
            <a:pPr lvl="1"/>
            <a:r>
              <a:rPr lang="ja-JP" altLang="en-US"/>
              <a:t>アイデア出し（</a:t>
            </a:r>
            <a:r>
              <a:rPr lang="en-US" altLang="ja-JP" dirty="0"/>
              <a:t>5</a:t>
            </a:r>
            <a:r>
              <a:rPr lang="ja-JP" altLang="en-US"/>
              <a:t>分）</a:t>
            </a:r>
            <a:endParaRPr lang="en-US" altLang="ja-JP" dirty="0"/>
          </a:p>
          <a:p>
            <a:pPr lvl="2"/>
            <a:r>
              <a:rPr lang="ja-JP" altLang="en-US"/>
              <a:t>ご自身の原課さんとのやり取りを想定しアイデア用紙に記入</a:t>
            </a:r>
            <a:endParaRPr lang="en-US" altLang="ja-JP" dirty="0"/>
          </a:p>
          <a:p>
            <a:pPr lvl="1"/>
            <a:r>
              <a:rPr lang="ja-JP" altLang="en-US"/>
              <a:t>グループ内共有と議論（</a:t>
            </a:r>
            <a:r>
              <a:rPr lang="en-US" altLang="ja-JP" dirty="0"/>
              <a:t>10</a:t>
            </a:r>
            <a:r>
              <a:rPr lang="ja-JP" altLang="en-US"/>
              <a:t>分）</a:t>
            </a:r>
            <a:endParaRPr lang="en-US" altLang="ja-JP" dirty="0"/>
          </a:p>
          <a:p>
            <a:pPr lvl="2"/>
            <a:r>
              <a:rPr lang="ja-JP" altLang="en-US"/>
              <a:t>各自のアイデア用紙をもとにグループ内で発表</a:t>
            </a:r>
            <a:endParaRPr lang="en-US" altLang="ja-JP" dirty="0"/>
          </a:p>
          <a:p>
            <a:pPr lvl="2"/>
            <a:r>
              <a:rPr lang="ja-JP" altLang="en-US"/>
              <a:t>面白い・良い・これなら上手くいきそう・な数枚を選ぶ</a:t>
            </a:r>
            <a:endParaRPr lang="en-US" altLang="ja-JP" dirty="0"/>
          </a:p>
          <a:p>
            <a:pPr lvl="1"/>
            <a:r>
              <a:rPr lang="ja-JP" altLang="en-US"/>
              <a:t>発表（</a:t>
            </a:r>
            <a:r>
              <a:rPr lang="en-US" altLang="ja-JP" dirty="0"/>
              <a:t>5</a:t>
            </a:r>
            <a:r>
              <a:rPr lang="ja-JP" altLang="en-US"/>
              <a:t>分）</a:t>
            </a:r>
            <a:endParaRPr lang="en-US" altLang="ja-JP" dirty="0"/>
          </a:p>
          <a:p>
            <a:pPr lvl="2"/>
            <a:r>
              <a:rPr lang="ja-JP" altLang="en-US"/>
              <a:t>特に議論となったアイデアについて紹介をお願いします</a:t>
            </a:r>
            <a:endParaRPr lang="en-US" altLang="ja-JP" dirty="0"/>
          </a:p>
        </p:txBody>
      </p:sp>
    </p:spTree>
    <p:extLst>
      <p:ext uri="{BB962C8B-B14F-4D97-AF65-F5344CB8AC3E}">
        <p14:creationId xmlns:p14="http://schemas.microsoft.com/office/powerpoint/2010/main" val="24725416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B01D0FD-7CFE-A649-8A49-CF689175B27C}"/>
              </a:ext>
            </a:extLst>
          </p:cNvPr>
          <p:cNvSpPr>
            <a:spLocks noGrp="1"/>
          </p:cNvSpPr>
          <p:nvPr>
            <p:ph type="title"/>
          </p:nvPr>
        </p:nvSpPr>
        <p:spPr/>
        <p:txBody>
          <a:bodyPr/>
          <a:lstStyle/>
          <a:p>
            <a:r>
              <a:rPr kumimoji="1" lang="ja-JP" altLang="en-US"/>
              <a:t>自己紹介</a:t>
            </a:r>
          </a:p>
        </p:txBody>
      </p:sp>
      <p:sp>
        <p:nvSpPr>
          <p:cNvPr id="3" name="コンテンツ プレースホルダー 2">
            <a:extLst>
              <a:ext uri="{FF2B5EF4-FFF2-40B4-BE49-F238E27FC236}">
                <a16:creationId xmlns:a16="http://schemas.microsoft.com/office/drawing/2014/main" id="{0F547DDE-92FF-5A42-B4B3-C802EF527B06}"/>
              </a:ext>
            </a:extLst>
          </p:cNvPr>
          <p:cNvSpPr>
            <a:spLocks noGrp="1"/>
          </p:cNvSpPr>
          <p:nvPr>
            <p:ph idx="1"/>
          </p:nvPr>
        </p:nvSpPr>
        <p:spPr/>
        <p:txBody>
          <a:bodyPr>
            <a:normAutofit/>
          </a:bodyPr>
          <a:lstStyle/>
          <a:p>
            <a:r>
              <a:rPr kumimoji="1" lang="ja-JP" altLang="en-US" sz="2400"/>
              <a:t>氏名と所属</a:t>
            </a:r>
            <a:endParaRPr kumimoji="1" lang="en-US" altLang="ja-JP" sz="2400" dirty="0"/>
          </a:p>
          <a:p>
            <a:r>
              <a:rPr lang="ja-JP" altLang="en-US" sz="2400"/>
              <a:t>日常業務</a:t>
            </a:r>
            <a:endParaRPr lang="en-US" altLang="ja-JP" sz="2400" dirty="0"/>
          </a:p>
          <a:p>
            <a:r>
              <a:rPr kumimoji="1" lang="ja-JP" altLang="en-US" sz="2400"/>
              <a:t>どんなことに工夫をしているか</a:t>
            </a:r>
            <a:endParaRPr kumimoji="1" lang="en-US" altLang="ja-JP" sz="2400" dirty="0"/>
          </a:p>
          <a:p>
            <a:r>
              <a:rPr lang="ja-JP" altLang="en-US" sz="2400"/>
              <a:t>どんなことが課題になっているか</a:t>
            </a:r>
            <a:endParaRPr lang="en-US" altLang="ja-JP" sz="2400" dirty="0"/>
          </a:p>
          <a:p>
            <a:pPr lvl="1"/>
            <a:r>
              <a:rPr kumimoji="1" lang="ja-JP" altLang="en-US" sz="2000"/>
              <a:t>個人と組織</a:t>
            </a:r>
            <a:endParaRPr kumimoji="1" lang="en-US" altLang="ja-JP" sz="2000" dirty="0"/>
          </a:p>
          <a:p>
            <a:r>
              <a:rPr kumimoji="1" lang="ja-JP" altLang="en-US" sz="2400"/>
              <a:t>抱負など</a:t>
            </a:r>
            <a:endParaRPr kumimoji="1" lang="en-US" altLang="ja-JP" sz="2400" dirty="0"/>
          </a:p>
          <a:p>
            <a:endParaRPr lang="en-US" altLang="ja-JP" sz="2400" dirty="0"/>
          </a:p>
          <a:p>
            <a:r>
              <a:rPr kumimoji="1" lang="ja-JP" altLang="en-US" sz="2400"/>
              <a:t>一通り終わったら発表担当者を決めてください</a:t>
            </a:r>
          </a:p>
        </p:txBody>
      </p:sp>
    </p:spTree>
    <p:extLst>
      <p:ext uri="{BB962C8B-B14F-4D97-AF65-F5344CB8AC3E}">
        <p14:creationId xmlns:p14="http://schemas.microsoft.com/office/powerpoint/2010/main" val="4885245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DCB5F49-6DF9-D14A-8FF0-16B1E4955A7A}"/>
              </a:ext>
            </a:extLst>
          </p:cNvPr>
          <p:cNvSpPr>
            <a:spLocks noGrp="1"/>
          </p:cNvSpPr>
          <p:nvPr>
            <p:ph type="title"/>
          </p:nvPr>
        </p:nvSpPr>
        <p:spPr/>
        <p:txBody>
          <a:bodyPr/>
          <a:lstStyle/>
          <a:p>
            <a:r>
              <a:rPr kumimoji="1" lang="ja-JP" altLang="en-US"/>
              <a:t>アイデア出し</a:t>
            </a:r>
          </a:p>
        </p:txBody>
      </p:sp>
      <p:sp>
        <p:nvSpPr>
          <p:cNvPr id="3" name="コンテンツ プレースホルダー 2">
            <a:extLst>
              <a:ext uri="{FF2B5EF4-FFF2-40B4-BE49-F238E27FC236}">
                <a16:creationId xmlns:a16="http://schemas.microsoft.com/office/drawing/2014/main" id="{73B1BEB2-DA9D-EE4A-9D3A-FC445F2800DA}"/>
              </a:ext>
            </a:extLst>
          </p:cNvPr>
          <p:cNvSpPr>
            <a:spLocks noGrp="1"/>
          </p:cNvSpPr>
          <p:nvPr>
            <p:ph idx="1"/>
          </p:nvPr>
        </p:nvSpPr>
        <p:spPr/>
        <p:txBody>
          <a:bodyPr>
            <a:normAutofit/>
          </a:bodyPr>
          <a:lstStyle/>
          <a:p>
            <a:r>
              <a:rPr kumimoji="1" lang="ja-JP" altLang="en-US" sz="2400"/>
              <a:t>アイデアソン用紙は本研修のみに利用しますので、忌憚なくご記入下さい</a:t>
            </a:r>
            <a:endParaRPr kumimoji="1" lang="en-US" altLang="ja-JP" sz="2400" dirty="0"/>
          </a:p>
          <a:p>
            <a:r>
              <a:rPr kumimoji="1" lang="ja-JP" altLang="en-US" sz="2400"/>
              <a:t>ご自身の自治体・原課のシチュエーションを想定して具体的に考えてみてください</a:t>
            </a:r>
            <a:endParaRPr kumimoji="1" lang="en-US" altLang="ja-JP" sz="2400" dirty="0"/>
          </a:p>
          <a:p>
            <a:pPr lvl="1"/>
            <a:r>
              <a:rPr lang="ja-JP" altLang="en-US" sz="2000"/>
              <a:t>こういう状況があるのだけれど</a:t>
            </a:r>
            <a:endParaRPr lang="en-US" altLang="ja-JP" sz="2000" dirty="0"/>
          </a:p>
          <a:p>
            <a:pPr lvl="1"/>
            <a:r>
              <a:rPr kumimoji="1" lang="ja-JP" altLang="en-US" sz="2000"/>
              <a:t>きっとこういう返事があるんだろうな</a:t>
            </a:r>
            <a:endParaRPr kumimoji="1" lang="en-US" altLang="ja-JP" sz="2000" dirty="0"/>
          </a:p>
          <a:p>
            <a:pPr lvl="1"/>
            <a:r>
              <a:rPr lang="ja-JP" altLang="en-US" sz="2000"/>
              <a:t>こういう切り返し方はどうかな？</a:t>
            </a:r>
            <a:endParaRPr kumimoji="1" lang="en-US" altLang="ja-JP" sz="2400" dirty="0"/>
          </a:p>
          <a:p>
            <a:r>
              <a:rPr kumimoji="1" lang="ja-JP" altLang="en-US" sz="2400"/>
              <a:t>吹き出し内に番号をつけて読み方の順番をつけるなどしてください</a:t>
            </a:r>
            <a:endParaRPr kumimoji="1" lang="en-US" altLang="ja-JP" sz="2400" dirty="0"/>
          </a:p>
          <a:p>
            <a:pPr lvl="1"/>
            <a:r>
              <a:rPr kumimoji="1" lang="ja-JP" altLang="en-US" sz="2000"/>
              <a:t>始まりはどちらからでも結構です</a:t>
            </a:r>
          </a:p>
        </p:txBody>
      </p:sp>
    </p:spTree>
    <p:extLst>
      <p:ext uri="{BB962C8B-B14F-4D97-AF65-F5344CB8AC3E}">
        <p14:creationId xmlns:p14="http://schemas.microsoft.com/office/powerpoint/2010/main" val="36392566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E8584E3-68AA-0948-8237-92CB47CFA8CD}"/>
              </a:ext>
            </a:extLst>
          </p:cNvPr>
          <p:cNvSpPr>
            <a:spLocks noGrp="1"/>
          </p:cNvSpPr>
          <p:nvPr>
            <p:ph type="title"/>
          </p:nvPr>
        </p:nvSpPr>
        <p:spPr/>
        <p:txBody>
          <a:bodyPr/>
          <a:lstStyle/>
          <a:p>
            <a:r>
              <a:rPr kumimoji="1" lang="ja-JP" altLang="en-US"/>
              <a:t>グループ内共有と議論</a:t>
            </a:r>
          </a:p>
        </p:txBody>
      </p:sp>
      <p:sp>
        <p:nvSpPr>
          <p:cNvPr id="3" name="コンテンツ プレースホルダー 2">
            <a:extLst>
              <a:ext uri="{FF2B5EF4-FFF2-40B4-BE49-F238E27FC236}">
                <a16:creationId xmlns:a16="http://schemas.microsoft.com/office/drawing/2014/main" id="{7E9E5D12-7048-F545-AC9C-D13C4C0FAE0E}"/>
              </a:ext>
            </a:extLst>
          </p:cNvPr>
          <p:cNvSpPr>
            <a:spLocks noGrp="1"/>
          </p:cNvSpPr>
          <p:nvPr>
            <p:ph idx="1"/>
          </p:nvPr>
        </p:nvSpPr>
        <p:spPr/>
        <p:txBody>
          <a:bodyPr/>
          <a:lstStyle/>
          <a:p>
            <a:r>
              <a:rPr kumimoji="1" lang="ja-JP" altLang="en-US"/>
              <a:t>ご自身のアイデアソン用紙を見せながら</a:t>
            </a:r>
            <a:endParaRPr kumimoji="1" lang="en-US" altLang="ja-JP" dirty="0"/>
          </a:p>
          <a:p>
            <a:pPr lvl="1"/>
            <a:r>
              <a:rPr lang="ja-JP" altLang="en-US"/>
              <a:t>背景となる具体的説明</a:t>
            </a:r>
            <a:endParaRPr lang="en-US" altLang="ja-JP" dirty="0"/>
          </a:p>
          <a:p>
            <a:pPr lvl="1"/>
            <a:r>
              <a:rPr lang="ja-JP" altLang="en-US"/>
              <a:t>上司・首長に納得してもらう</a:t>
            </a:r>
            <a:r>
              <a:rPr kumimoji="1" lang="ja-JP" altLang="en-US"/>
              <a:t>ためのアイデア（やり取り）</a:t>
            </a:r>
            <a:endParaRPr kumimoji="1" lang="en-US" altLang="ja-JP" dirty="0"/>
          </a:p>
          <a:p>
            <a:pPr lvl="1"/>
            <a:r>
              <a:rPr lang="ja-JP" altLang="en-US"/>
              <a:t>グループメンバーからの質疑</a:t>
            </a:r>
            <a:endParaRPr kumimoji="1" lang="en-US" altLang="ja-JP" dirty="0"/>
          </a:p>
          <a:p>
            <a:pPr lvl="1"/>
            <a:endParaRPr kumimoji="1" lang="ja-JP" altLang="en-US"/>
          </a:p>
        </p:txBody>
      </p:sp>
    </p:spTree>
    <p:extLst>
      <p:ext uri="{BB962C8B-B14F-4D97-AF65-F5344CB8AC3E}">
        <p14:creationId xmlns:p14="http://schemas.microsoft.com/office/powerpoint/2010/main" val="11788883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4F66D223-AB79-494D-8487-8B74C42C9DD0}"/>
              </a:ext>
            </a:extLst>
          </p:cNvPr>
          <p:cNvSpPr>
            <a:spLocks noGrp="1"/>
          </p:cNvSpPr>
          <p:nvPr>
            <p:ph type="title"/>
          </p:nvPr>
        </p:nvSpPr>
        <p:spPr/>
        <p:txBody>
          <a:bodyPr/>
          <a:lstStyle/>
          <a:p>
            <a:r>
              <a:rPr kumimoji="1" lang="ja-JP" altLang="en-US"/>
              <a:t>発表</a:t>
            </a:r>
          </a:p>
        </p:txBody>
      </p:sp>
      <p:sp>
        <p:nvSpPr>
          <p:cNvPr id="5" name="コンテンツ プレースホルダー 4">
            <a:extLst>
              <a:ext uri="{FF2B5EF4-FFF2-40B4-BE49-F238E27FC236}">
                <a16:creationId xmlns:a16="http://schemas.microsoft.com/office/drawing/2014/main" id="{E504386E-6D79-644C-9FEC-E52F8BBD25D3}"/>
              </a:ext>
            </a:extLst>
          </p:cNvPr>
          <p:cNvSpPr>
            <a:spLocks noGrp="1"/>
          </p:cNvSpPr>
          <p:nvPr>
            <p:ph idx="1"/>
          </p:nvPr>
        </p:nvSpPr>
        <p:spPr/>
        <p:txBody>
          <a:bodyPr/>
          <a:lstStyle/>
          <a:p>
            <a:r>
              <a:rPr kumimoji="1" lang="ja-JP" altLang="en-US"/>
              <a:t>グループ毎に発表をお願いします</a:t>
            </a:r>
            <a:endParaRPr kumimoji="1" lang="en-US" altLang="ja-JP" dirty="0"/>
          </a:p>
          <a:p>
            <a:pPr lvl="1"/>
            <a:r>
              <a:rPr kumimoji="1" lang="ja-JP" altLang="en-US"/>
              <a:t>発表担当になった方から、概要説明をお願いします</a:t>
            </a:r>
            <a:endParaRPr kumimoji="1" lang="en-US" altLang="ja-JP" dirty="0"/>
          </a:p>
          <a:p>
            <a:pPr lvl="2"/>
            <a:r>
              <a:rPr kumimoji="1" lang="ja-JP" altLang="en-US"/>
              <a:t>各グループ約</a:t>
            </a:r>
            <a:r>
              <a:rPr kumimoji="1" lang="en-US" altLang="ja-JP" dirty="0"/>
              <a:t>1</a:t>
            </a:r>
            <a:r>
              <a:rPr kumimoji="1" lang="ja-JP" altLang="en-US"/>
              <a:t>分</a:t>
            </a:r>
            <a:endParaRPr kumimoji="1" lang="en-US" altLang="ja-JP" dirty="0"/>
          </a:p>
          <a:p>
            <a:pPr lvl="2"/>
            <a:r>
              <a:rPr kumimoji="1" lang="ja-JP" altLang="en-US"/>
              <a:t>要点を絞ってご説明下さい</a:t>
            </a:r>
            <a:endParaRPr kumimoji="1" lang="en-US" altLang="ja-JP" dirty="0"/>
          </a:p>
          <a:p>
            <a:pPr lvl="2"/>
            <a:endParaRPr lang="en-US" altLang="ja-JP" dirty="0"/>
          </a:p>
          <a:p>
            <a:pPr lvl="1"/>
            <a:r>
              <a:rPr kumimoji="1" lang="ja-JP" altLang="en-US"/>
              <a:t>例</a:t>
            </a:r>
            <a:endParaRPr kumimoji="1" lang="en-US" altLang="ja-JP" dirty="0"/>
          </a:p>
          <a:p>
            <a:pPr lvl="2"/>
            <a:r>
              <a:rPr lang="ja-JP" altLang="en-US"/>
              <a:t>「当グループではオープンデータ推進を原課に一層理解してもらうための方策について、○○について話題になった」</a:t>
            </a:r>
            <a:endParaRPr lang="en-US" altLang="ja-JP" dirty="0"/>
          </a:p>
          <a:p>
            <a:pPr lvl="2"/>
            <a:r>
              <a:rPr kumimoji="1" lang="ja-JP" altLang="en-US"/>
              <a:t>「●●</a:t>
            </a:r>
            <a:r>
              <a:rPr lang="ja-JP" altLang="en-US"/>
              <a:t>を</a:t>
            </a:r>
            <a:r>
              <a:rPr lang="en-US" altLang="ja-JP" dirty="0"/>
              <a:t>○</a:t>
            </a:r>
            <a:r>
              <a:rPr lang="ja-JP" altLang="en-US"/>
              <a:t>○するようにすれば良いのではないかという意見が出た</a:t>
            </a:r>
            <a:r>
              <a:rPr kumimoji="1" lang="ja-JP" altLang="en-US"/>
              <a:t>」</a:t>
            </a:r>
          </a:p>
        </p:txBody>
      </p:sp>
    </p:spTree>
    <p:extLst>
      <p:ext uri="{BB962C8B-B14F-4D97-AF65-F5344CB8AC3E}">
        <p14:creationId xmlns:p14="http://schemas.microsoft.com/office/powerpoint/2010/main" val="3137844609"/>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691</Words>
  <Application>Microsoft Office PowerPoint</Application>
  <PresentationFormat>画面に合わせる (4:3)</PresentationFormat>
  <Paragraphs>101</Paragraphs>
  <Slides>16</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16</vt:i4>
      </vt:variant>
    </vt:vector>
  </HeadingPairs>
  <TitlesOfParts>
    <vt:vector size="20" baseType="lpstr">
      <vt:lpstr>メイリオ</vt:lpstr>
      <vt:lpstr>Arial</vt:lpstr>
      <vt:lpstr>Calibri</vt:lpstr>
      <vt:lpstr>Office テーマ</vt:lpstr>
      <vt:lpstr>長野県オープンデータリーダ研修2019  ワークショップ</vt:lpstr>
      <vt:lpstr>内容（50分）</vt:lpstr>
      <vt:lpstr>ミニアイデアソンの実施</vt:lpstr>
      <vt:lpstr>事前説明</vt:lpstr>
      <vt:lpstr>グループ別アイデアソンの実施</vt:lpstr>
      <vt:lpstr>自己紹介</vt:lpstr>
      <vt:lpstr>アイデア出し</vt:lpstr>
      <vt:lpstr>グループ内共有と議論</vt:lpstr>
      <vt:lpstr>発表</vt:lpstr>
      <vt:lpstr>その他</vt:lpstr>
      <vt:lpstr>利用規約について</vt:lpstr>
      <vt:lpstr>利用規約策定時に注意すべき点</vt:lpstr>
      <vt:lpstr>どうしても制限がある状態で公開したい</vt:lpstr>
      <vt:lpstr>長野県様より</vt:lpstr>
      <vt:lpstr>お疲れ様でした</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2019-09-09T08:28:40Z</dcterms:created>
  <dcterms:modified xsi:type="dcterms:W3CDTF">2019-09-09T08:28:45Z</dcterms:modified>
</cp:coreProperties>
</file>