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3" r:id="rId1"/>
  </p:sldMasterIdLst>
  <p:notesMasterIdLst>
    <p:notesMasterId r:id="rId10"/>
  </p:notesMasterIdLst>
  <p:handoutMasterIdLst>
    <p:handoutMasterId r:id="rId11"/>
  </p:handoutMasterIdLst>
  <p:sldIdLst>
    <p:sldId id="276" r:id="rId2"/>
    <p:sldId id="287" r:id="rId3"/>
    <p:sldId id="277" r:id="rId4"/>
    <p:sldId id="278" r:id="rId5"/>
    <p:sldId id="283" r:id="rId6"/>
    <p:sldId id="284" r:id="rId7"/>
    <p:sldId id="286" r:id="rId8"/>
    <p:sldId id="282" r:id="rId9"/>
  </p:sldIdLst>
  <p:sldSz cx="9906000" cy="6858000" type="A4"/>
  <p:notesSz cx="6807200" cy="9939338"/>
  <p:defaultTextStyle>
    <a:defPPr>
      <a:defRPr lang="ko-KR"/>
    </a:defPPr>
    <a:lvl1pPr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1pPr>
    <a:lvl2pPr marL="336271"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2pPr>
    <a:lvl3pPr marL="672541"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3pPr>
    <a:lvl4pPr marL="1008812"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4pPr>
    <a:lvl5pPr marL="1345082"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5pPr>
    <a:lvl6pPr marL="1681353" algn="l" defTabSz="672541" rtl="0" eaLnBrk="1" latinLnBrk="0" hangingPunct="1">
      <a:defRPr sz="1800" kern="1200">
        <a:solidFill>
          <a:schemeClr val="tx1"/>
        </a:solidFill>
        <a:latin typeface="ＤＦＧ華康ゴシック体W5" pitchFamily="50" charset="-128"/>
        <a:ea typeface="ＤＦＧ華康ゴシック体W5" pitchFamily="50" charset="-128"/>
        <a:cs typeface="+mn-cs"/>
      </a:defRPr>
    </a:lvl6pPr>
    <a:lvl7pPr marL="2017624" algn="l" defTabSz="672541" rtl="0" eaLnBrk="1" latinLnBrk="0" hangingPunct="1">
      <a:defRPr sz="1800" kern="1200">
        <a:solidFill>
          <a:schemeClr val="tx1"/>
        </a:solidFill>
        <a:latin typeface="ＤＦＧ華康ゴシック体W5" pitchFamily="50" charset="-128"/>
        <a:ea typeface="ＤＦＧ華康ゴシック体W5" pitchFamily="50" charset="-128"/>
        <a:cs typeface="+mn-cs"/>
      </a:defRPr>
    </a:lvl7pPr>
    <a:lvl8pPr marL="2353894" algn="l" defTabSz="672541" rtl="0" eaLnBrk="1" latinLnBrk="0" hangingPunct="1">
      <a:defRPr sz="1800" kern="1200">
        <a:solidFill>
          <a:schemeClr val="tx1"/>
        </a:solidFill>
        <a:latin typeface="ＤＦＧ華康ゴシック体W5" pitchFamily="50" charset="-128"/>
        <a:ea typeface="ＤＦＧ華康ゴシック体W5" pitchFamily="50" charset="-128"/>
        <a:cs typeface="+mn-cs"/>
      </a:defRPr>
    </a:lvl8pPr>
    <a:lvl9pPr marL="2690165" algn="l" defTabSz="672541" rtl="0" eaLnBrk="1" latinLnBrk="0" hangingPunct="1">
      <a:defRPr sz="1800" kern="1200">
        <a:solidFill>
          <a:schemeClr val="tx1"/>
        </a:solidFill>
        <a:latin typeface="ＤＦＧ華康ゴシック体W5" pitchFamily="50" charset="-128"/>
        <a:ea typeface="ＤＦＧ華康ゴシック体W5" pitchFamily="50" charset="-128"/>
        <a:cs typeface="+mn-cs"/>
      </a:defRPr>
    </a:lvl9pPr>
  </p:defaultTextStyle>
  <p:extLst>
    <p:ext uri="{EFAFB233-063F-42B5-8137-9DF3F51BA10A}">
      <p15:sldGuideLst xmlns:p15="http://schemas.microsoft.com/office/powerpoint/2012/main">
        <p15:guide id="1" orient="horz" pos="4180">
          <p15:clr>
            <a:srgbClr val="A4A3A4"/>
          </p15:clr>
        </p15:guide>
        <p15:guide id="2" pos="5984">
          <p15:clr>
            <a:srgbClr val="A4A3A4"/>
          </p15:clr>
        </p15:guide>
      </p15:sldGuideLst>
    </p:ext>
    <p:ext uri="{2D200454-40CA-4A62-9FC3-DE9A4176ACB9}">
      <p15:notesGuideLst xmlns:p15="http://schemas.microsoft.com/office/powerpoint/2012/main">
        <p15:guide id="1" orient="horz" pos="3225">
          <p15:clr>
            <a:srgbClr val="A4A3A4"/>
          </p15:clr>
        </p15:guide>
        <p15:guide id="2" pos="2234">
          <p15:clr>
            <a:srgbClr val="A4A3A4"/>
          </p15:clr>
        </p15:guide>
        <p15:guide id="3" orient="horz" pos="3132">
          <p15:clr>
            <a:srgbClr val="A4A3A4"/>
          </p15:clr>
        </p15:guide>
        <p15:guide id="4" pos="214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336699"/>
    <a:srgbClr val="E2D9B6"/>
    <a:srgbClr val="EAEAEA"/>
    <a:srgbClr val="003366"/>
    <a:srgbClr val="FF9933"/>
    <a:srgbClr val="DDDDDD"/>
    <a:srgbClr val="66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7292A2E-F333-43FB-9621-5CBBE7FDCDCB}" styleName="淡色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淡色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073A0DAA-6AF3-43AB-8588-CEC1D06C72B9}" styleName="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202B0CA-FC54-4496-8BCA-5EF66A818D29}" styleName="濃色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7E9639D4-E3E2-4D34-9284-5A2195B3D0D7}" styleName="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012ECD-51FC-41F1-AA8D-1B2483CD663E}" styleName="淡色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C083E6E3-FA7D-4D7B-A595-EF9225AFEA82}" styleName="淡色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93D81CF-94F2-401A-BA57-92F5A7B2D0C5}" styleName="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9D7B26C5-4107-4FEC-AEDC-1716B250A1EF}" styleName="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9DCAF9ED-07DC-4A11-8D7F-57B35C25682E}" styleName="中間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2833802-FEF1-4C79-8D5D-14CF1EAF98D9}" styleName="淡色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85BE263C-DBD7-4A20-BB59-AAB30ACAA65A}" styleName="中間 3 - アクセント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中間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6" autoAdjust="0"/>
    <p:restoredTop sz="99566" autoAdjust="0"/>
  </p:normalViewPr>
  <p:slideViewPr>
    <p:cSldViewPr>
      <p:cViewPr varScale="1">
        <p:scale>
          <a:sx n="82" d="100"/>
          <a:sy n="82" d="100"/>
        </p:scale>
        <p:origin x="605" y="67"/>
      </p:cViewPr>
      <p:guideLst>
        <p:guide orient="horz" pos="4180"/>
        <p:guide pos="5984"/>
      </p:guideLst>
    </p:cSldViewPr>
  </p:slideViewPr>
  <p:outlineViewPr>
    <p:cViewPr>
      <p:scale>
        <a:sx n="33" d="100"/>
        <a:sy n="33" d="100"/>
      </p:scale>
      <p:origin x="0" y="43987"/>
    </p:cViewPr>
  </p:outlineViewPr>
  <p:notesTextViewPr>
    <p:cViewPr>
      <p:scale>
        <a:sx n="100" d="100"/>
        <a:sy n="100" d="100"/>
      </p:scale>
      <p:origin x="0" y="0"/>
    </p:cViewPr>
  </p:notesTextViewPr>
  <p:sorterViewPr>
    <p:cViewPr>
      <p:scale>
        <a:sx n="200" d="100"/>
        <a:sy n="200" d="100"/>
      </p:scale>
      <p:origin x="0" y="61400"/>
    </p:cViewPr>
  </p:sorterViewPr>
  <p:notesViewPr>
    <p:cSldViewPr>
      <p:cViewPr varScale="1">
        <p:scale>
          <a:sx n="91" d="100"/>
          <a:sy n="91" d="100"/>
        </p:scale>
        <p:origin x="-2772" y="-102"/>
      </p:cViewPr>
      <p:guideLst>
        <p:guide orient="horz" pos="3225"/>
        <p:guide pos="2234"/>
        <p:guide orient="horz" pos="3132"/>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21" name="Rectangle 5"/>
          <p:cNvSpPr>
            <a:spLocks noGrp="1" noChangeArrowheads="1"/>
          </p:cNvSpPr>
          <p:nvPr>
            <p:ph type="sldNum" sz="quarter" idx="3"/>
          </p:nvPr>
        </p:nvSpPr>
        <p:spPr bwMode="auto">
          <a:xfrm>
            <a:off x="3860260" y="9445464"/>
            <a:ext cx="2946945" cy="493880"/>
          </a:xfrm>
          <a:prstGeom prst="rect">
            <a:avLst/>
          </a:prstGeom>
          <a:noFill/>
          <a:ln w="9525">
            <a:noFill/>
            <a:miter lim="800000"/>
            <a:headEnd/>
            <a:tailEnd/>
          </a:ln>
          <a:effectLst/>
        </p:spPr>
        <p:txBody>
          <a:bodyPr vert="horz" wrap="square" lIns="95497" tIns="47751" rIns="95497" bIns="47751" numCol="1" anchor="b" anchorCtr="0" compatLnSpc="1">
            <a:prstTxWarp prst="textNoShape">
              <a:avLst/>
            </a:prstTxWarp>
          </a:bodyPr>
          <a:lstStyle>
            <a:lvl1pPr algn="r" defTabSz="955518">
              <a:defRPr kumimoji="1" sz="1100" smtClean="0">
                <a:latin typeface="ＭＳ Ｐゴシック" pitchFamily="50" charset="-128"/>
                <a:ea typeface="ＭＳ Ｐゴシック" pitchFamily="50" charset="-128"/>
              </a:defRPr>
            </a:lvl1pPr>
          </a:lstStyle>
          <a:p>
            <a:pPr>
              <a:defRPr/>
            </a:pPr>
            <a:fld id="{434E4037-DC3D-481B-8B35-431345498003}" type="slidenum">
              <a:rPr lang="en-US" altLang="ko-KR"/>
              <a:pPr>
                <a:defRPr/>
              </a:pPr>
              <a:t>‹#›</a:t>
            </a:fld>
            <a:endParaRPr lang="en-US" altLang="ko-KR"/>
          </a:p>
        </p:txBody>
      </p:sp>
    </p:spTree>
    <p:extLst>
      <p:ext uri="{BB962C8B-B14F-4D97-AF65-F5344CB8AC3E}">
        <p14:creationId xmlns:p14="http://schemas.microsoft.com/office/powerpoint/2010/main" val="273569616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bwMode="auto">
          <a:xfrm>
            <a:off x="1" y="3"/>
            <a:ext cx="2946945" cy="493880"/>
          </a:xfrm>
          <a:prstGeom prst="rect">
            <a:avLst/>
          </a:prstGeom>
          <a:noFill/>
          <a:ln w="12700" cap="sq">
            <a:noFill/>
            <a:miter lim="800000"/>
            <a:headEnd type="none" w="sm" len="sm"/>
            <a:tailEnd type="none" w="sm" len="sm"/>
          </a:ln>
          <a:effectLst/>
        </p:spPr>
        <p:txBody>
          <a:bodyPr vert="horz" wrap="none" lIns="95497" tIns="47751" rIns="95497" bIns="47751" numCol="1" anchor="ctr" anchorCtr="0" compatLnSpc="1">
            <a:prstTxWarp prst="textNoShape">
              <a:avLst/>
            </a:prstTxWarp>
          </a:bodyPr>
          <a:lstStyle>
            <a:lvl1pPr algn="l" defTabSz="955518">
              <a:defRPr kumimoji="1" sz="1100" smtClean="0">
                <a:latin typeface="ＭＳ Ｐ明朝" pitchFamily="18" charset="-128"/>
                <a:ea typeface="ＭＳ Ｐ明朝" pitchFamily="18" charset="-128"/>
              </a:defRPr>
            </a:lvl1pPr>
          </a:lstStyle>
          <a:p>
            <a:pPr>
              <a:defRPr/>
            </a:pPr>
            <a:endParaRPr lang="ja-JP" altLang="en-US"/>
          </a:p>
        </p:txBody>
      </p:sp>
      <p:sp>
        <p:nvSpPr>
          <p:cNvPr id="58371" name="Rectangle 3"/>
          <p:cNvSpPr>
            <a:spLocks noGrp="1" noChangeArrowheads="1"/>
          </p:cNvSpPr>
          <p:nvPr>
            <p:ph type="dt" idx="1"/>
          </p:nvPr>
        </p:nvSpPr>
        <p:spPr bwMode="auto">
          <a:xfrm>
            <a:off x="3860260" y="3"/>
            <a:ext cx="2946945" cy="493880"/>
          </a:xfrm>
          <a:prstGeom prst="rect">
            <a:avLst/>
          </a:prstGeom>
          <a:noFill/>
          <a:ln w="12700" cap="sq">
            <a:noFill/>
            <a:miter lim="800000"/>
            <a:headEnd type="none" w="sm" len="sm"/>
            <a:tailEnd type="none" w="sm" len="sm"/>
          </a:ln>
          <a:effectLst/>
        </p:spPr>
        <p:txBody>
          <a:bodyPr vert="horz" wrap="none" lIns="95497" tIns="47751" rIns="95497" bIns="47751" numCol="1" anchor="ctr" anchorCtr="0" compatLnSpc="1">
            <a:prstTxWarp prst="textNoShape">
              <a:avLst/>
            </a:prstTxWarp>
          </a:bodyPr>
          <a:lstStyle>
            <a:lvl1pPr algn="r" defTabSz="955518">
              <a:defRPr kumimoji="1" sz="1100" smtClean="0">
                <a:latin typeface="ＭＳ Ｐ明朝" pitchFamily="18" charset="-128"/>
                <a:ea typeface="ＭＳ Ｐ明朝" pitchFamily="18" charset="-128"/>
              </a:defRPr>
            </a:lvl1pPr>
          </a:lstStyle>
          <a:p>
            <a:pPr>
              <a:defRPr/>
            </a:pPr>
            <a:endParaRPr lang="en-US" altLang="ja-JP"/>
          </a:p>
        </p:txBody>
      </p:sp>
      <p:sp>
        <p:nvSpPr>
          <p:cNvPr id="87044" name="Rectangle 4"/>
          <p:cNvSpPr>
            <a:spLocks noGrp="1" noRot="1" noChangeAspect="1" noChangeArrowheads="1" noTextEdit="1"/>
          </p:cNvSpPr>
          <p:nvPr>
            <p:ph type="sldImg" idx="2"/>
          </p:nvPr>
        </p:nvSpPr>
        <p:spPr bwMode="auto">
          <a:xfrm>
            <a:off x="709613" y="744538"/>
            <a:ext cx="5387975" cy="3730625"/>
          </a:xfrm>
          <a:prstGeom prst="rect">
            <a:avLst/>
          </a:prstGeom>
          <a:noFill/>
          <a:ln w="9525">
            <a:solidFill>
              <a:srgbClr val="000000"/>
            </a:solidFill>
            <a:miter lim="800000"/>
            <a:headEnd/>
            <a:tailEnd/>
          </a:ln>
        </p:spPr>
      </p:sp>
      <p:sp>
        <p:nvSpPr>
          <p:cNvPr id="58373" name="Rectangle 5"/>
          <p:cNvSpPr>
            <a:spLocks noGrp="1" noChangeArrowheads="1"/>
          </p:cNvSpPr>
          <p:nvPr>
            <p:ph type="body" sz="quarter" idx="3"/>
          </p:nvPr>
        </p:nvSpPr>
        <p:spPr bwMode="auto">
          <a:xfrm>
            <a:off x="908745" y="4721192"/>
            <a:ext cx="4989714" cy="4474246"/>
          </a:xfrm>
          <a:prstGeom prst="rect">
            <a:avLst/>
          </a:prstGeom>
          <a:noFill/>
          <a:ln w="12700" cap="sq">
            <a:noFill/>
            <a:miter lim="800000"/>
            <a:headEnd type="none" w="sm" len="sm"/>
            <a:tailEnd type="none" w="sm" len="sm"/>
          </a:ln>
          <a:effectLst/>
        </p:spPr>
        <p:txBody>
          <a:bodyPr vert="horz" wrap="none" lIns="95497" tIns="47751" rIns="95497" bIns="47751" numCol="1" anchor="ctr" anchorCtr="0" compatLnSpc="1">
            <a:prstTxWarp prst="textNoShape">
              <a:avLst/>
            </a:prstTxWarp>
          </a:bodyPr>
          <a:lstStyle/>
          <a:p>
            <a:pPr lvl="0"/>
            <a:r>
              <a:rPr lang="ja-JP" altLang="en-US" noProof="0" smtClean="0"/>
              <a:t>マスター テキストの書式設定</a:t>
            </a:r>
          </a:p>
          <a:p>
            <a:pPr lvl="1"/>
            <a:r>
              <a:rPr lang="ja-JP" altLang="en-US" noProof="0" smtClean="0"/>
              <a:t>第 2 レベル</a:t>
            </a:r>
          </a:p>
          <a:p>
            <a:pPr lvl="2"/>
            <a:r>
              <a:rPr lang="ja-JP" altLang="en-US" noProof="0" smtClean="0"/>
              <a:t>第 3 レベル</a:t>
            </a:r>
          </a:p>
          <a:p>
            <a:pPr lvl="3"/>
            <a:r>
              <a:rPr lang="ja-JP" altLang="en-US" noProof="0" smtClean="0"/>
              <a:t>第 4 レベル</a:t>
            </a:r>
          </a:p>
          <a:p>
            <a:pPr lvl="4"/>
            <a:r>
              <a:rPr lang="ja-JP" altLang="en-US" noProof="0" smtClean="0"/>
              <a:t>第 5 レベル</a:t>
            </a:r>
          </a:p>
        </p:txBody>
      </p:sp>
      <p:sp>
        <p:nvSpPr>
          <p:cNvPr id="58374" name="Rectangle 6"/>
          <p:cNvSpPr>
            <a:spLocks noGrp="1" noChangeArrowheads="1"/>
          </p:cNvSpPr>
          <p:nvPr>
            <p:ph type="ftr" sz="quarter" idx="4"/>
          </p:nvPr>
        </p:nvSpPr>
        <p:spPr bwMode="auto">
          <a:xfrm>
            <a:off x="1" y="9445464"/>
            <a:ext cx="2946945" cy="493880"/>
          </a:xfrm>
          <a:prstGeom prst="rect">
            <a:avLst/>
          </a:prstGeom>
          <a:noFill/>
          <a:ln w="12700" cap="sq">
            <a:noFill/>
            <a:miter lim="800000"/>
            <a:headEnd type="none" w="sm" len="sm"/>
            <a:tailEnd type="none" w="sm" len="sm"/>
          </a:ln>
          <a:effectLst/>
        </p:spPr>
        <p:txBody>
          <a:bodyPr vert="horz" wrap="none" lIns="95497" tIns="47751" rIns="95497" bIns="47751" numCol="1" anchor="b" anchorCtr="0" compatLnSpc="1">
            <a:prstTxWarp prst="textNoShape">
              <a:avLst/>
            </a:prstTxWarp>
          </a:bodyPr>
          <a:lstStyle>
            <a:lvl1pPr algn="l" defTabSz="955518">
              <a:defRPr kumimoji="1" sz="1100" smtClean="0">
                <a:latin typeface="ＭＳ Ｐ明朝" pitchFamily="18" charset="-128"/>
                <a:ea typeface="ＭＳ Ｐ明朝" pitchFamily="18" charset="-128"/>
              </a:defRPr>
            </a:lvl1pPr>
          </a:lstStyle>
          <a:p>
            <a:pPr>
              <a:defRPr/>
            </a:pPr>
            <a:endParaRPr lang="ja-JP" altLang="en-US"/>
          </a:p>
        </p:txBody>
      </p:sp>
      <p:sp>
        <p:nvSpPr>
          <p:cNvPr id="58375" name="Rectangle 7"/>
          <p:cNvSpPr>
            <a:spLocks noGrp="1" noChangeArrowheads="1"/>
          </p:cNvSpPr>
          <p:nvPr>
            <p:ph type="sldNum" sz="quarter" idx="5"/>
          </p:nvPr>
        </p:nvSpPr>
        <p:spPr bwMode="auto">
          <a:xfrm>
            <a:off x="3860260" y="9445464"/>
            <a:ext cx="2946945" cy="493880"/>
          </a:xfrm>
          <a:prstGeom prst="rect">
            <a:avLst/>
          </a:prstGeom>
          <a:noFill/>
          <a:ln w="12700" cap="sq">
            <a:noFill/>
            <a:miter lim="800000"/>
            <a:headEnd type="none" w="sm" len="sm"/>
            <a:tailEnd type="none" w="sm" len="sm"/>
          </a:ln>
          <a:effectLst/>
        </p:spPr>
        <p:txBody>
          <a:bodyPr vert="horz" wrap="none" lIns="95497" tIns="47751" rIns="95497" bIns="47751" numCol="1" anchor="b" anchorCtr="0" compatLnSpc="1">
            <a:prstTxWarp prst="textNoShape">
              <a:avLst/>
            </a:prstTxWarp>
          </a:bodyPr>
          <a:lstStyle>
            <a:lvl1pPr algn="r" defTabSz="955518">
              <a:defRPr kumimoji="1" sz="1100" smtClean="0">
                <a:latin typeface="ＭＳ Ｐ明朝" pitchFamily="18" charset="-128"/>
                <a:ea typeface="ＭＳ Ｐ明朝" pitchFamily="18" charset="-128"/>
              </a:defRPr>
            </a:lvl1pPr>
          </a:lstStyle>
          <a:p>
            <a:pPr>
              <a:defRPr/>
            </a:pPr>
            <a:fld id="{7743D88F-1C60-4A18-8316-3E48C6765859}" type="slidenum">
              <a:rPr lang="en-US" altLang="ja-JP"/>
              <a:pPr>
                <a:defRPr/>
              </a:pPr>
              <a:t>‹#›</a:t>
            </a:fld>
            <a:endParaRPr lang="en-US" altLang="ja-JP"/>
          </a:p>
        </p:txBody>
      </p:sp>
    </p:spTree>
    <p:extLst>
      <p:ext uri="{BB962C8B-B14F-4D97-AF65-F5344CB8AC3E}">
        <p14:creationId xmlns:p14="http://schemas.microsoft.com/office/powerpoint/2010/main" val="442609636"/>
      </p:ext>
    </p:extLst>
  </p:cSld>
  <p:clrMap bg1="lt1" tx1="dk1" bg2="lt2" tx2="dk2" accent1="accent1" accent2="accent2" accent3="accent3" accent4="accent4" accent5="accent5" accent6="accent6" hlink="hlink" folHlink="folHlink"/>
  <p:hf hdr="0" ftr="0" dt="0"/>
  <p:notesStyle>
    <a:lvl1pPr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1pPr>
    <a:lvl2pPr marL="336271"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2pPr>
    <a:lvl3pPr marL="672541"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3pPr>
    <a:lvl4pPr marL="1008812"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4pPr>
    <a:lvl5pPr marL="1345082"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5pPr>
    <a:lvl6pPr marL="1681353" algn="l" defTabSz="672541" rtl="0" eaLnBrk="1" latinLnBrk="0" hangingPunct="1">
      <a:defRPr kumimoji="1" sz="900" kern="1200">
        <a:solidFill>
          <a:schemeClr val="tx1"/>
        </a:solidFill>
        <a:latin typeface="+mn-lt"/>
        <a:ea typeface="+mn-ea"/>
        <a:cs typeface="+mn-cs"/>
      </a:defRPr>
    </a:lvl6pPr>
    <a:lvl7pPr marL="2017624" algn="l" defTabSz="672541" rtl="0" eaLnBrk="1" latinLnBrk="0" hangingPunct="1">
      <a:defRPr kumimoji="1" sz="900" kern="1200">
        <a:solidFill>
          <a:schemeClr val="tx1"/>
        </a:solidFill>
        <a:latin typeface="+mn-lt"/>
        <a:ea typeface="+mn-ea"/>
        <a:cs typeface="+mn-cs"/>
      </a:defRPr>
    </a:lvl7pPr>
    <a:lvl8pPr marL="2353894" algn="l" defTabSz="672541" rtl="0" eaLnBrk="1" latinLnBrk="0" hangingPunct="1">
      <a:defRPr kumimoji="1" sz="900" kern="1200">
        <a:solidFill>
          <a:schemeClr val="tx1"/>
        </a:solidFill>
        <a:latin typeface="+mn-lt"/>
        <a:ea typeface="+mn-ea"/>
        <a:cs typeface="+mn-cs"/>
      </a:defRPr>
    </a:lvl8pPr>
    <a:lvl9pPr marL="2690165" algn="l" defTabSz="672541" rtl="0" eaLnBrk="1" latinLnBrk="0" hangingPunct="1">
      <a:defRPr kumimoji="1"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タイトル スライド">
    <p:spTree>
      <p:nvGrpSpPr>
        <p:cNvPr id="1" name=""/>
        <p:cNvGrpSpPr/>
        <p:nvPr/>
      </p:nvGrpSpPr>
      <p:grpSpPr>
        <a:xfrm>
          <a:off x="0" y="0"/>
          <a:ext cx="0" cy="0"/>
          <a:chOff x="0" y="0"/>
          <a:chExt cx="0" cy="0"/>
        </a:xfrm>
      </p:grpSpPr>
      <p:sp>
        <p:nvSpPr>
          <p:cNvPr id="1914886" name="Rectangle 6"/>
          <p:cNvSpPr>
            <a:spLocks noGrp="1" noChangeArrowheads="1"/>
          </p:cNvSpPr>
          <p:nvPr>
            <p:ph type="subTitle" sz="quarter" idx="1"/>
          </p:nvPr>
        </p:nvSpPr>
        <p:spPr>
          <a:xfrm>
            <a:off x="2792760" y="5134039"/>
            <a:ext cx="6912767" cy="375677"/>
          </a:xfrm>
          <a:ln w="12700" cap="sq">
            <a:headEnd type="none" w="sm" len="sm"/>
            <a:tailEnd type="none" w="sm" len="sm"/>
          </a:ln>
        </p:spPr>
        <p:txBody>
          <a:bodyPr wrap="square" lIns="67245" rIns="67245" anchorCtr="0">
            <a:spAutoFit/>
          </a:bodyPr>
          <a:lstStyle>
            <a:lvl1pPr marL="0" indent="0" algn="l">
              <a:lnSpc>
                <a:spcPct val="100000"/>
              </a:lnSpc>
              <a:spcBef>
                <a:spcPct val="0"/>
              </a:spcBef>
              <a:buFont typeface="平成明朝" pitchFamily="17" charset="-128"/>
              <a:buNone/>
              <a:defRPr sz="2000">
                <a:solidFill>
                  <a:schemeClr val="bg2">
                    <a:lumMod val="50000"/>
                    <a:lumOff val="50000"/>
                  </a:schemeClr>
                </a:solidFill>
                <a:latin typeface="メイリオ" panose="020B0604030504040204" pitchFamily="50" charset="-128"/>
                <a:ea typeface="メイリオ" panose="020B0604030504040204" pitchFamily="50" charset="-128"/>
              </a:defRPr>
            </a:lvl1pPr>
          </a:lstStyle>
          <a:p>
            <a:r>
              <a:rPr lang="ja-JP" altLang="en-US" smtClean="0"/>
              <a:t>マスター サブタイトルの書式設定</a:t>
            </a:r>
            <a:endParaRPr lang="ja-JP" altLang="en-US" dirty="0"/>
          </a:p>
        </p:txBody>
      </p:sp>
      <p:sp>
        <p:nvSpPr>
          <p:cNvPr id="1914885" name="Rectangle 5"/>
          <p:cNvSpPr>
            <a:spLocks noGrp="1" noChangeArrowheads="1"/>
          </p:cNvSpPr>
          <p:nvPr>
            <p:ph type="ctrTitle" sz="quarter"/>
          </p:nvPr>
        </p:nvSpPr>
        <p:spPr>
          <a:xfrm>
            <a:off x="2792760" y="3084681"/>
            <a:ext cx="6912767" cy="560343"/>
          </a:xfrm>
          <a:ln w="12700" cap="sq">
            <a:headEnd type="none" w="sm" len="sm"/>
            <a:tailEnd type="none" w="sm" len="sm"/>
          </a:ln>
        </p:spPr>
        <p:txBody>
          <a:bodyPr wrap="square" lIns="67245" tIns="33622" rIns="67245" bIns="33622" anchor="b">
            <a:spAutoFit/>
          </a:bodyPr>
          <a:lstStyle>
            <a:lvl1pPr algn="l">
              <a:defRPr sz="3200" b="1" i="0">
                <a:solidFill>
                  <a:srgbClr val="404040"/>
                </a:solidFill>
                <a:latin typeface="メイリオ"/>
                <a:ea typeface="メイリオ"/>
                <a:cs typeface="メイリオ"/>
              </a:defRPr>
            </a:lvl1pPr>
          </a:lstStyle>
          <a:p>
            <a:r>
              <a:rPr lang="ja-JP" altLang="en-US" smtClean="0"/>
              <a:t>マスター タイトルの書式設定</a:t>
            </a:r>
            <a:endParaRPr lang="ja-JP" altLang="en-US" dirty="0"/>
          </a:p>
        </p:txBody>
      </p:sp>
      <p:sp>
        <p:nvSpPr>
          <p:cNvPr id="4" name="テキスト ボックス 3"/>
          <p:cNvSpPr txBox="1"/>
          <p:nvPr userDrawn="1"/>
        </p:nvSpPr>
        <p:spPr>
          <a:xfrm>
            <a:off x="2792760" y="2557264"/>
            <a:ext cx="7113240" cy="369332"/>
          </a:xfrm>
          <a:prstGeom prst="rect">
            <a:avLst/>
          </a:prstGeom>
          <a:solidFill>
            <a:schemeClr val="accent2"/>
          </a:solidFill>
          <a:ln>
            <a:solidFill>
              <a:srgbClr val="1F497D"/>
            </a:solidFill>
          </a:ln>
        </p:spPr>
        <p:txBody>
          <a:bodyPr wrap="square" rtlCol="0">
            <a:spAutoFit/>
          </a:bodyPr>
          <a:lstStyle/>
          <a:p>
            <a:pPr algn="l"/>
            <a:endParaRPr kumimoji="1" lang="ja-JP" altLang="en-US" dirty="0" smtClean="0">
              <a:latin typeface="ヒラギノ角ゴ ProN W6"/>
              <a:ea typeface="ヒラギノ角ゴ ProN W6"/>
              <a:cs typeface="ヒラギノ角ゴ ProN W6"/>
            </a:endParaRPr>
          </a:p>
        </p:txBody>
      </p:sp>
      <p:pic>
        <p:nvPicPr>
          <p:cNvPr id="5" name="Picture 2" descr="本法人の設立が承認されました。"/>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0985" y="1968470"/>
            <a:ext cx="2646293" cy="1944216"/>
          </a:xfrm>
          <a:prstGeom prst="rect">
            <a:avLst/>
          </a:prstGeom>
          <a:noFill/>
          <a:extLst>
            <a:ext uri="{909E8E84-426E-40DD-AFC4-6F175D3DCCD1}">
              <a14:hiddenFill xmlns:a14="http://schemas.microsoft.com/office/drawing/2010/main">
                <a:solidFill>
                  <a:srgbClr val="FFFFFF"/>
                </a:solidFill>
              </a14:hiddenFill>
            </a:ext>
          </a:extLst>
        </p:spPr>
      </p:pic>
      <p:sp>
        <p:nvSpPr>
          <p:cNvPr id="7" name="テキスト プレースホルダー 6"/>
          <p:cNvSpPr>
            <a:spLocks noGrp="1"/>
          </p:cNvSpPr>
          <p:nvPr>
            <p:ph type="body" sz="quarter" idx="10"/>
          </p:nvPr>
        </p:nvSpPr>
        <p:spPr>
          <a:xfrm>
            <a:off x="2792760" y="2557264"/>
            <a:ext cx="7113240" cy="369332"/>
          </a:xfrm>
        </p:spPr>
        <p:txBody>
          <a:bodyPr anchor="ctr" anchorCtr="0"/>
          <a:lstStyle>
            <a:lvl1pPr marL="0" indent="0">
              <a:buNone/>
              <a:defRPr b="1">
                <a:solidFill>
                  <a:schemeClr val="tx1"/>
                </a:solidFill>
              </a:defRPr>
            </a:lvl1pPr>
          </a:lstStyle>
          <a:p>
            <a:pPr lvl="0"/>
            <a:r>
              <a:rPr kumimoji="1" lang="ja-JP" altLang="en-US" smtClean="0"/>
              <a:t>マスター テキストの書式設定</a:t>
            </a:r>
          </a:p>
        </p:txBody>
      </p:sp>
      <p:sp>
        <p:nvSpPr>
          <p:cNvPr id="10" name="Text Box 785"/>
          <p:cNvSpPr txBox="1">
            <a:spLocks noChangeArrowheads="1"/>
          </p:cNvSpPr>
          <p:nvPr userDrawn="1"/>
        </p:nvSpPr>
        <p:spPr bwMode="auto">
          <a:xfrm>
            <a:off x="8985448" y="195513"/>
            <a:ext cx="828675" cy="284163"/>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957263" eaLnBrk="0" hangingPunct="0">
              <a:defRPr kumimoji="1" sz="1200">
                <a:solidFill>
                  <a:schemeClr val="tx1"/>
                </a:solidFill>
                <a:latin typeface="Arial" charset="0"/>
                <a:ea typeface="ＭＳ Ｐゴシック" pitchFamily="50" charset="-128"/>
              </a:defRPr>
            </a:lvl1pPr>
            <a:lvl2pPr marL="742950" indent="-285750" defTabSz="957263" eaLnBrk="0" hangingPunct="0">
              <a:defRPr kumimoji="1" sz="1200">
                <a:solidFill>
                  <a:schemeClr val="tx1"/>
                </a:solidFill>
                <a:latin typeface="Arial" charset="0"/>
                <a:ea typeface="ＭＳ Ｐゴシック" pitchFamily="50" charset="-128"/>
              </a:defRPr>
            </a:lvl2pPr>
            <a:lvl3pPr marL="1143000" indent="-228600" defTabSz="957263" eaLnBrk="0" hangingPunct="0">
              <a:defRPr kumimoji="1" sz="1200">
                <a:solidFill>
                  <a:schemeClr val="tx1"/>
                </a:solidFill>
                <a:latin typeface="Arial" charset="0"/>
                <a:ea typeface="ＭＳ Ｐゴシック" pitchFamily="50" charset="-128"/>
              </a:defRPr>
            </a:lvl3pPr>
            <a:lvl4pPr marL="1600200" indent="-228600" defTabSz="957263" eaLnBrk="0" hangingPunct="0">
              <a:defRPr kumimoji="1" sz="1200">
                <a:solidFill>
                  <a:schemeClr val="tx1"/>
                </a:solidFill>
                <a:latin typeface="Arial" charset="0"/>
                <a:ea typeface="ＭＳ Ｐゴシック" pitchFamily="50" charset="-128"/>
              </a:defRPr>
            </a:lvl4pPr>
            <a:lvl5pPr marL="2057400" indent="-228600" defTabSz="957263" eaLnBrk="0" hangingPunct="0">
              <a:defRPr kumimoji="1" sz="1200">
                <a:solidFill>
                  <a:schemeClr val="tx1"/>
                </a:solidFill>
                <a:latin typeface="Arial" charset="0"/>
                <a:ea typeface="ＭＳ Ｐゴシック" pitchFamily="50" charset="-128"/>
              </a:defRPr>
            </a:lvl5pPr>
            <a:lvl6pPr marL="2514600" indent="-228600" defTabSz="957263" eaLnBrk="0" fontAlgn="base" hangingPunct="0">
              <a:spcBef>
                <a:spcPct val="0"/>
              </a:spcBef>
              <a:spcAft>
                <a:spcPct val="0"/>
              </a:spcAft>
              <a:defRPr kumimoji="1" sz="1200">
                <a:solidFill>
                  <a:schemeClr val="tx1"/>
                </a:solidFill>
                <a:latin typeface="Arial" charset="0"/>
                <a:ea typeface="ＭＳ Ｐゴシック" pitchFamily="50" charset="-128"/>
              </a:defRPr>
            </a:lvl6pPr>
            <a:lvl7pPr marL="2971800" indent="-228600" defTabSz="957263" eaLnBrk="0" fontAlgn="base" hangingPunct="0">
              <a:spcBef>
                <a:spcPct val="0"/>
              </a:spcBef>
              <a:spcAft>
                <a:spcPct val="0"/>
              </a:spcAft>
              <a:defRPr kumimoji="1" sz="1200">
                <a:solidFill>
                  <a:schemeClr val="tx1"/>
                </a:solidFill>
                <a:latin typeface="Arial" charset="0"/>
                <a:ea typeface="ＭＳ Ｐゴシック" pitchFamily="50" charset="-128"/>
              </a:defRPr>
            </a:lvl7pPr>
            <a:lvl8pPr marL="3429000" indent="-228600" defTabSz="957263" eaLnBrk="0" fontAlgn="base" hangingPunct="0">
              <a:spcBef>
                <a:spcPct val="0"/>
              </a:spcBef>
              <a:spcAft>
                <a:spcPct val="0"/>
              </a:spcAft>
              <a:defRPr kumimoji="1" sz="1200">
                <a:solidFill>
                  <a:schemeClr val="tx1"/>
                </a:solidFill>
                <a:latin typeface="Arial" charset="0"/>
                <a:ea typeface="ＭＳ Ｐゴシック" pitchFamily="50" charset="-128"/>
              </a:defRPr>
            </a:lvl8pPr>
            <a:lvl9pPr marL="3886200" indent="-228600" defTabSz="957263" eaLnBrk="0" fontAlgn="base" hangingPunct="0">
              <a:spcBef>
                <a:spcPct val="0"/>
              </a:spcBef>
              <a:spcAft>
                <a:spcPct val="0"/>
              </a:spcAft>
              <a:defRPr kumimoji="1" sz="1200">
                <a:solidFill>
                  <a:schemeClr val="tx1"/>
                </a:solidFill>
                <a:latin typeface="Arial" charset="0"/>
                <a:ea typeface="ＭＳ Ｐゴシック" pitchFamily="50" charset="-128"/>
              </a:defRPr>
            </a:lvl9pPr>
          </a:lstStyle>
          <a:p>
            <a:pPr eaLnBrk="1" hangingPunct="1">
              <a:spcBef>
                <a:spcPct val="50000"/>
              </a:spcBef>
            </a:pPr>
            <a:endParaRPr lang="en-US" altLang="ja-JP" dirty="0">
              <a:solidFill>
                <a:schemeClr val="bg2"/>
              </a:solidFill>
            </a:endParaRPr>
          </a:p>
        </p:txBody>
      </p:sp>
      <p:sp>
        <p:nvSpPr>
          <p:cNvPr id="9" name="テキスト プレースホルダー 8"/>
          <p:cNvSpPr>
            <a:spLocks noGrp="1"/>
          </p:cNvSpPr>
          <p:nvPr>
            <p:ph type="body" sz="quarter" idx="11"/>
          </p:nvPr>
        </p:nvSpPr>
        <p:spPr>
          <a:xfrm>
            <a:off x="8985448" y="188913"/>
            <a:ext cx="828873" cy="290763"/>
          </a:xfrm>
        </p:spPr>
        <p:txBody>
          <a:bodyPr>
            <a:normAutofit/>
          </a:bodyPr>
          <a:lstStyle>
            <a:lvl1pPr marL="0" indent="0" algn="ctr">
              <a:buNone/>
              <a:defRPr sz="1200"/>
            </a:lvl1pPr>
          </a:lstStyle>
          <a:p>
            <a:pPr lvl="0"/>
            <a:r>
              <a:rPr kumimoji="1" lang="ja-JP" altLang="en-US" smtClean="0"/>
              <a:t>マスター テキストの書式設定</a:t>
            </a:r>
          </a:p>
        </p:txBody>
      </p:sp>
      <p:sp>
        <p:nvSpPr>
          <p:cNvPr id="11" name="Rectangle 6"/>
          <p:cNvSpPr txBox="1">
            <a:spLocks noChangeArrowheads="1"/>
          </p:cNvSpPr>
          <p:nvPr userDrawn="1"/>
        </p:nvSpPr>
        <p:spPr bwMode="auto">
          <a:xfrm>
            <a:off x="2798084" y="5707166"/>
            <a:ext cx="6912767" cy="314122"/>
          </a:xfrm>
          <a:prstGeom prst="rect">
            <a:avLst/>
          </a:prstGeom>
          <a:noFill/>
          <a:ln w="12700" cap="sq">
            <a:noFill/>
            <a:miter lim="800000"/>
            <a:headEnd type="none" w="sm" len="sm"/>
            <a:tailEnd type="none" w="sm" len="sm"/>
          </a:ln>
        </p:spPr>
        <p:txBody>
          <a:bodyPr vert="horz" wrap="square" lIns="67245" tIns="33622" rIns="67245" bIns="33622" numCol="1" anchor="t" anchorCtr="0" compatLnSpc="1">
            <a:prstTxWarp prst="textNoShape">
              <a:avLst/>
            </a:prstTxWarp>
            <a:spAutoFit/>
          </a:bodyPr>
          <a:lstStyle>
            <a:lvl1pPr marL="0" indent="0" algn="l" defTabSz="972616" rtl="0" eaLnBrk="1" fontAlgn="base" hangingPunct="1">
              <a:lnSpc>
                <a:spcPct val="100000"/>
              </a:lnSpc>
              <a:spcBef>
                <a:spcPct val="0"/>
              </a:spcBef>
              <a:spcAft>
                <a:spcPct val="0"/>
              </a:spcAft>
              <a:buClr>
                <a:schemeClr val="accent2"/>
              </a:buClr>
              <a:buFont typeface="平成明朝" pitchFamily="17" charset="-128"/>
              <a:buNone/>
              <a:tabLst>
                <a:tab pos="775291" algn="l"/>
              </a:tabLst>
              <a:defRPr kumimoji="1" sz="2400" b="0" i="0" baseline="0">
                <a:solidFill>
                  <a:schemeClr val="bg2">
                    <a:lumMod val="50000"/>
                    <a:lumOff val="50000"/>
                  </a:schemeClr>
                </a:solidFill>
                <a:latin typeface="メイリオ" panose="020B0604030504040204" pitchFamily="50" charset="-128"/>
                <a:ea typeface="メイリオ" panose="020B0604030504040204" pitchFamily="50" charset="-128"/>
                <a:cs typeface="メイリオ" pitchFamily="50" charset="-128"/>
              </a:defRPr>
            </a:lvl1pPr>
            <a:lvl2pPr marL="533400" indent="-177800" algn="l" defTabSz="972616" rtl="0" eaLnBrk="1" fontAlgn="base" hangingPunct="1">
              <a:spcBef>
                <a:spcPct val="35000"/>
              </a:spcBef>
              <a:spcAft>
                <a:spcPct val="0"/>
              </a:spcAft>
              <a:buClr>
                <a:schemeClr val="bg1"/>
              </a:buClr>
              <a:buSzPct val="75000"/>
              <a:buFont typeface="ヒラギノ角ゴ ProN W3"/>
              <a:buChar char="▶"/>
              <a:tabLst>
                <a:tab pos="533400" algn="l"/>
              </a:tabLst>
              <a:defRPr kumimoji="1" sz="1800" baseline="0">
                <a:solidFill>
                  <a:srgbClr val="464646"/>
                </a:solidFill>
                <a:latin typeface="メイリオ" pitchFamily="50" charset="-128"/>
                <a:ea typeface="メイリオ" pitchFamily="50" charset="-128"/>
                <a:cs typeface="メイリオ" pitchFamily="50" charset="-128"/>
              </a:defRPr>
            </a:lvl2pPr>
            <a:lvl3pPr marL="622300" indent="-88900" algn="l" defTabSz="972616" rtl="0" eaLnBrk="1" fontAlgn="base" hangingPunct="1">
              <a:spcBef>
                <a:spcPct val="20000"/>
              </a:spcBef>
              <a:spcAft>
                <a:spcPct val="0"/>
              </a:spcAft>
              <a:buClr>
                <a:schemeClr val="bg2"/>
              </a:buClr>
              <a:buFont typeface="Wingdings" charset="2"/>
              <a:buChar char=""/>
              <a:tabLst>
                <a:tab pos="622300" algn="l"/>
              </a:tabLst>
              <a:defRPr kumimoji="1" sz="1500" baseline="0">
                <a:solidFill>
                  <a:srgbClr val="464646"/>
                </a:solidFill>
                <a:latin typeface="メイリオ" pitchFamily="50" charset="-128"/>
                <a:ea typeface="メイリオ" pitchFamily="50" charset="-128"/>
                <a:cs typeface="メイリオ" pitchFamily="50" charset="-128"/>
              </a:defRPr>
            </a:lvl3pPr>
            <a:lvl4pPr marL="923925" indent="-200025" algn="l" defTabSz="972616" rtl="0" eaLnBrk="1" fontAlgn="base" hangingPunct="1">
              <a:spcBef>
                <a:spcPct val="20000"/>
              </a:spcBef>
              <a:spcAft>
                <a:spcPct val="0"/>
              </a:spcAft>
              <a:buClr>
                <a:schemeClr val="accent3"/>
              </a:buClr>
              <a:buFont typeface="Wingdings" charset="2"/>
              <a:buChar char="u"/>
              <a:tabLst>
                <a:tab pos="924744" algn="l"/>
              </a:tabLst>
              <a:defRPr kumimoji="1" sz="1300" baseline="0">
                <a:solidFill>
                  <a:srgbClr val="464646"/>
                </a:solidFill>
                <a:latin typeface="メイリオ" pitchFamily="50" charset="-128"/>
                <a:ea typeface="メイリオ" pitchFamily="50" charset="-128"/>
                <a:cs typeface="メイリオ" pitchFamily="50" charset="-128"/>
              </a:defRPr>
            </a:lvl4pPr>
            <a:lvl5pPr marL="990130" indent="0" algn="l" defTabSz="972616" rtl="0" eaLnBrk="1" fontAlgn="base" hangingPunct="1">
              <a:spcBef>
                <a:spcPct val="20000"/>
              </a:spcBef>
              <a:spcAft>
                <a:spcPct val="0"/>
              </a:spcAft>
              <a:buClr>
                <a:schemeClr val="tx1"/>
              </a:buClr>
              <a:tabLst>
                <a:tab pos="990130" algn="l"/>
              </a:tabLst>
              <a:defRPr kumimoji="1" sz="1200" baseline="0">
                <a:solidFill>
                  <a:srgbClr val="464646"/>
                </a:solidFill>
                <a:latin typeface="メイリオ" pitchFamily="50" charset="-128"/>
                <a:ea typeface="メイリオ" pitchFamily="50" charset="-128"/>
                <a:cs typeface="メイリオ" pitchFamily="50" charset="-128"/>
              </a:defRPr>
            </a:lvl5pPr>
            <a:lvl6pPr marL="2322369"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6pPr>
            <a:lvl7pPr marL="2658640"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7pPr>
            <a:lvl8pPr marL="2994910"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8pPr>
            <a:lvl9pPr marL="3331181"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9pPr>
          </a:lstStyle>
          <a:p>
            <a:pPr algn="r" latinLnBrk="0"/>
            <a:r>
              <a:rPr lang="ja-JP" altLang="en-US" sz="1600" kern="0" dirty="0" smtClean="0"/>
              <a:t>オープン＆ビッグデータ活用・地方創生推進機構</a:t>
            </a:r>
            <a:r>
              <a:rPr lang="ja-JP" altLang="en-US" sz="1600" kern="0" baseline="0" dirty="0" smtClean="0"/>
              <a:t> 事務局</a:t>
            </a:r>
            <a:endParaRPr lang="ja-JP" altLang="en-US" sz="1600" kern="0" dirty="0" smtClean="0"/>
          </a:p>
        </p:txBody>
      </p:sp>
      <p:sp>
        <p:nvSpPr>
          <p:cNvPr id="12" name="Rectangle 5"/>
          <p:cNvSpPr txBox="1">
            <a:spLocks noChangeArrowheads="1"/>
          </p:cNvSpPr>
          <p:nvPr userDrawn="1"/>
        </p:nvSpPr>
        <p:spPr bwMode="auto">
          <a:xfrm>
            <a:off x="2792759" y="1772816"/>
            <a:ext cx="6912767" cy="437233"/>
          </a:xfrm>
          <a:prstGeom prst="rect">
            <a:avLst/>
          </a:prstGeom>
          <a:noFill/>
          <a:ln w="12700" cap="sq">
            <a:noFill/>
            <a:miter lim="800000"/>
            <a:headEnd type="none" w="sm" len="sm"/>
            <a:tailEnd type="none" w="sm" len="sm"/>
          </a:ln>
        </p:spPr>
        <p:txBody>
          <a:bodyPr vert="horz" wrap="square" lIns="67245" tIns="33622" rIns="67245" bIns="33622" numCol="1" anchor="b" anchorCtr="0" compatLnSpc="1">
            <a:prstTxWarp prst="textNoShape">
              <a:avLst/>
            </a:prstTxWarp>
            <a:spAutoFit/>
          </a:bodyPr>
          <a:lstStyle>
            <a:lvl1pPr algn="l" defTabSz="972616" rtl="0" eaLnBrk="1" fontAlgn="base" hangingPunct="1">
              <a:spcBef>
                <a:spcPct val="0"/>
              </a:spcBef>
              <a:spcAft>
                <a:spcPct val="0"/>
              </a:spcAft>
              <a:defRPr kumimoji="1" sz="3200" b="1" i="0" baseline="0">
                <a:solidFill>
                  <a:srgbClr val="404040"/>
                </a:solidFill>
                <a:latin typeface="メイリオ"/>
                <a:ea typeface="メイリオ"/>
                <a:cs typeface="メイリオ"/>
              </a:defRPr>
            </a:lvl1pPr>
            <a:lvl2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2pPr>
            <a:lvl3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3pPr>
            <a:lvl4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4pPr>
            <a:lvl5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5pPr>
            <a:lvl6pPr marL="336271"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6pPr>
            <a:lvl7pPr marL="672541"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7pPr>
            <a:lvl8pPr marL="1008812"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8pPr>
            <a:lvl9pPr marL="1345082"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9pPr>
          </a:lstStyle>
          <a:p>
            <a:pPr latinLnBrk="0"/>
            <a:r>
              <a:rPr lang="ja-JP" altLang="en-US" sz="2400" kern="0" dirty="0" smtClean="0"/>
              <a:t>オープン＆ビッグデータ活用・地方創生推進機構</a:t>
            </a: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baseline="0">
                <a:solidFill>
                  <a:schemeClr val="bg2">
                    <a:lumMod val="75000"/>
                    <a:lumOff val="25000"/>
                  </a:schemeClr>
                </a:solidFill>
                <a:latin typeface="Calibri" pitchFamily="34" charset="0"/>
              </a:defRPr>
            </a:lvl1pPr>
          </a:lstStyle>
          <a:p>
            <a:r>
              <a:rPr lang="ja-JP" altLang="en-US" smtClean="0"/>
              <a:t>マスター タイトルの書式設定</a:t>
            </a:r>
            <a:endParaRPr lang="ja-JP" altLang="en-US" dirty="0"/>
          </a:p>
        </p:txBody>
      </p:sp>
      <p:sp>
        <p:nvSpPr>
          <p:cNvPr id="3" name="コンテンツ プレースホルダ 2"/>
          <p:cNvSpPr>
            <a:spLocks noGrp="1"/>
          </p:cNvSpPr>
          <p:nvPr>
            <p:ph idx="1"/>
          </p:nvPr>
        </p:nvSpPr>
        <p:spPr/>
        <p:txBody>
          <a:bodyPr anchor="t" anchorCtr="0"/>
          <a:lstStyle>
            <a:lvl1pPr>
              <a:defRPr sz="2100"/>
            </a:lvl1pPr>
            <a:lvl2pPr>
              <a:defRPr sz="1800"/>
            </a:lvl2pPr>
            <a:lvl3pPr>
              <a:defRPr sz="1500"/>
            </a:lvl3pPr>
            <a:lvl4pPr>
              <a:defRPr sz="1300"/>
            </a:lvl4pPr>
            <a:lvl5pPr>
              <a:defRPr sz="1200"/>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4" name="Rectangle 5"/>
          <p:cNvSpPr>
            <a:spLocks noGrp="1" noChangeArrowheads="1"/>
          </p:cNvSpPr>
          <p:nvPr>
            <p:ph type="sldNum" sz="quarter" idx="10"/>
          </p:nvPr>
        </p:nvSpPr>
        <p:spPr>
          <a:ln/>
        </p:spPr>
        <p:txBody>
          <a:bodyPr/>
          <a:lstStyle>
            <a:lvl1pPr>
              <a:defRPr/>
            </a:lvl1pPr>
          </a:lstStyle>
          <a:p>
            <a:fld id="{19168A96-8FC6-49A7-AAFF-8891F4FD4FE2}"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2112708" y="2225443"/>
            <a:ext cx="7090465" cy="1913424"/>
          </a:xfrm>
        </p:spPr>
        <p:txBody>
          <a:bodyPr/>
          <a:lstStyle>
            <a:lvl1pPr algn="l">
              <a:defRPr sz="4400" b="1" cap="none">
                <a:solidFill>
                  <a:schemeClr val="bg2">
                    <a:lumMod val="75000"/>
                    <a:lumOff val="25000"/>
                  </a:schemeClr>
                </a:solidFill>
                <a:latin typeface="メイリオ" panose="020B0604030504040204" pitchFamily="50" charset="-128"/>
                <a:ea typeface="メイリオ" panose="020B0604030504040204" pitchFamily="50" charset="-128"/>
              </a:defRPr>
            </a:lvl1pPr>
          </a:lstStyle>
          <a:p>
            <a:r>
              <a:rPr lang="ja-JP" altLang="en-US" smtClean="0"/>
              <a:t>マスター タイトルの書式設定</a:t>
            </a:r>
            <a:endParaRPr lang="ja-JP" altLang="en-US" dirty="0"/>
          </a:p>
        </p:txBody>
      </p:sp>
      <p:sp>
        <p:nvSpPr>
          <p:cNvPr id="3" name="テキスト プレースホルダ 2"/>
          <p:cNvSpPr>
            <a:spLocks noGrp="1"/>
          </p:cNvSpPr>
          <p:nvPr>
            <p:ph type="body" idx="1"/>
          </p:nvPr>
        </p:nvSpPr>
        <p:spPr>
          <a:xfrm>
            <a:off x="2112708" y="4431965"/>
            <a:ext cx="7090465" cy="1501093"/>
          </a:xfrm>
        </p:spPr>
        <p:txBody>
          <a:bodyPr/>
          <a:lstStyle>
            <a:lvl1pPr marL="0" indent="0" algn="l">
              <a:buNone/>
              <a:defRPr sz="2600">
                <a:solidFill>
                  <a:schemeClr val="bg2">
                    <a:lumMod val="75000"/>
                    <a:lumOff val="25000"/>
                  </a:schemeClr>
                </a:solidFill>
                <a:latin typeface="メイリオ" panose="020B0604030504040204" pitchFamily="50" charset="-128"/>
                <a:ea typeface="メイリオ" panose="020B0604030504040204" pitchFamily="50" charset="-128"/>
              </a:defRPr>
            </a:lvl1pPr>
            <a:lvl2pPr marL="336271" indent="0">
              <a:buNone/>
              <a:defRPr sz="1300"/>
            </a:lvl2pPr>
            <a:lvl3pPr marL="672541" indent="0">
              <a:buNone/>
              <a:defRPr sz="1200"/>
            </a:lvl3pPr>
            <a:lvl4pPr marL="1008812" indent="0">
              <a:buNone/>
              <a:defRPr sz="1000"/>
            </a:lvl4pPr>
            <a:lvl5pPr marL="1345082" indent="0">
              <a:buNone/>
              <a:defRPr sz="1000"/>
            </a:lvl5pPr>
            <a:lvl6pPr marL="1681353" indent="0">
              <a:buNone/>
              <a:defRPr sz="1000"/>
            </a:lvl6pPr>
            <a:lvl7pPr marL="2017624" indent="0">
              <a:buNone/>
              <a:defRPr sz="1000"/>
            </a:lvl7pPr>
            <a:lvl8pPr marL="2353894" indent="0">
              <a:buNone/>
              <a:defRPr sz="1000"/>
            </a:lvl8pPr>
            <a:lvl9pPr marL="2690165" indent="0">
              <a:buNone/>
              <a:defRPr sz="1000"/>
            </a:lvl9pPr>
          </a:lstStyle>
          <a:p>
            <a:pPr lvl="0"/>
            <a:r>
              <a:rPr lang="ja-JP" altLang="en-US" smtClean="0"/>
              <a:t>マスター テキストの書式設定</a:t>
            </a:r>
          </a:p>
        </p:txBody>
      </p:sp>
      <p:sp>
        <p:nvSpPr>
          <p:cNvPr id="4" name="Rectangle 5"/>
          <p:cNvSpPr>
            <a:spLocks noGrp="1" noChangeArrowheads="1"/>
          </p:cNvSpPr>
          <p:nvPr>
            <p:ph type="sldNum" sz="quarter" idx="10"/>
          </p:nvPr>
        </p:nvSpPr>
        <p:spPr>
          <a:ln/>
        </p:spPr>
        <p:txBody>
          <a:bodyPr/>
          <a:lstStyle>
            <a:lvl1pPr>
              <a:defRPr/>
            </a:lvl1pPr>
          </a:lstStyle>
          <a:p>
            <a:fld id="{32A7F7E3-2EA5-4E0E-99DF-9D27F789031C}" type="slidenum">
              <a:rPr lang="ja-JP" altLang="en-US"/>
              <a:pPr/>
              <a:t>‹#›</a:t>
            </a:fld>
            <a:endParaRPr lang="en-US" altLang="ja-JP"/>
          </a:p>
        </p:txBody>
      </p:sp>
      <p:sp>
        <p:nvSpPr>
          <p:cNvPr id="5" name="正方形/長方形 4"/>
          <p:cNvSpPr/>
          <p:nvPr userDrawn="1"/>
        </p:nvSpPr>
        <p:spPr bwMode="auto">
          <a:xfrm>
            <a:off x="0" y="0"/>
            <a:ext cx="9906000" cy="1128884"/>
          </a:xfrm>
          <a:prstGeom prst="rect">
            <a:avLst/>
          </a:prstGeom>
          <a:solidFill>
            <a:srgbClr val="FFFFFF"/>
          </a:solidFill>
          <a:ln w="38100" cap="sq" cmpd="sng" algn="ctr">
            <a:solidFill>
              <a:schemeClr val="tx1"/>
            </a:solidFill>
            <a:prstDash val="solid"/>
            <a:round/>
            <a:headEnd type="none" w="sm" len="sm"/>
            <a:tailEnd type="none" w="sm" len="sm"/>
          </a:ln>
          <a:effectLst/>
        </p:spPr>
        <p:txBody>
          <a:bodyPr vert="horz" wrap="none" lIns="67254" tIns="33627" rIns="67254" bIns="33627" numCol="1" rtlCol="0" anchor="ctr" anchorCtr="0" compatLnSpc="1">
            <a:prstTxWarp prst="textNoShape">
              <a:avLst/>
            </a:prstTxWarp>
          </a:bodyPr>
          <a:lstStyle/>
          <a:p>
            <a:pPr marL="0" marR="0" indent="0" algn="ctr" defTabSz="672541" rtl="0" eaLnBrk="1" fontAlgn="base" latinLnBrk="1" hangingPunct="1">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
        <p:nvSpPr>
          <p:cNvPr id="11" name="正方形/長方形 10"/>
          <p:cNvSpPr/>
          <p:nvPr userDrawn="1"/>
        </p:nvSpPr>
        <p:spPr bwMode="auto">
          <a:xfrm>
            <a:off x="1752600" y="2198705"/>
            <a:ext cx="154210" cy="3744895"/>
          </a:xfrm>
          <a:prstGeom prst="rect">
            <a:avLst/>
          </a:prstGeom>
          <a:solidFill>
            <a:schemeClr val="accent2"/>
          </a:solidFill>
          <a:ln w="38100" cap="sq" cmpd="sng" algn="ctr">
            <a:solidFill>
              <a:schemeClr val="accent2"/>
            </a:solidFill>
            <a:prstDash val="solid"/>
            <a:round/>
            <a:headEnd type="none" w="sm" len="sm"/>
            <a:tailEnd type="none" w="sm" len="sm"/>
          </a:ln>
          <a:effectLst/>
        </p:spPr>
        <p:txBody>
          <a:bodyPr vert="horz" wrap="none" lIns="67254" tIns="33627" rIns="67254" bIns="33627" numCol="1" rtlCol="0" anchor="ctr" anchorCtr="0" compatLnSpc="1">
            <a:prstTxWarp prst="textNoShape">
              <a:avLst/>
            </a:prstTxWarp>
          </a:bodyPr>
          <a:lstStyle/>
          <a:p>
            <a:pPr marL="0" marR="0" indent="0" algn="ctr" defTabSz="672541" rtl="0" eaLnBrk="1" fontAlgn="base" latinLnBrk="1" hangingPunct="1">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_横">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dirty="0"/>
          </a:p>
        </p:txBody>
      </p:sp>
      <p:sp>
        <p:nvSpPr>
          <p:cNvPr id="3" name="コンテンツ プレースホルダ 2"/>
          <p:cNvSpPr>
            <a:spLocks noGrp="1"/>
          </p:cNvSpPr>
          <p:nvPr>
            <p:ph sz="half" idx="1"/>
          </p:nvPr>
        </p:nvSpPr>
        <p:spPr>
          <a:xfrm>
            <a:off x="351414" y="1322775"/>
            <a:ext cx="4515242" cy="5088353"/>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4" name="コンテンツ プレースホルダ 3"/>
          <p:cNvSpPr>
            <a:spLocks noGrp="1"/>
          </p:cNvSpPr>
          <p:nvPr>
            <p:ph sz="half" idx="2"/>
          </p:nvPr>
        </p:nvSpPr>
        <p:spPr>
          <a:xfrm>
            <a:off x="4982586" y="1322775"/>
            <a:ext cx="4515243" cy="5088353"/>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5"/>
          <p:cNvSpPr>
            <a:spLocks noGrp="1" noChangeArrowheads="1"/>
          </p:cNvSpPr>
          <p:nvPr>
            <p:ph type="sldNum" sz="quarter" idx="10"/>
          </p:nvPr>
        </p:nvSpPr>
        <p:spPr>
          <a:ln/>
        </p:spPr>
        <p:txBody>
          <a:bodyPr/>
          <a:lstStyle>
            <a:lvl1pPr>
              <a:defRPr/>
            </a:lvl1pPr>
          </a:lstStyle>
          <a:p>
            <a:fld id="{276C6A59-D97A-40CC-8D04-C7788F30EB56}"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_縦">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dirty="0"/>
          </a:p>
        </p:txBody>
      </p:sp>
      <p:sp>
        <p:nvSpPr>
          <p:cNvPr id="3" name="コンテンツ プレースホルダ 2"/>
          <p:cNvSpPr>
            <a:spLocks noGrp="1"/>
          </p:cNvSpPr>
          <p:nvPr>
            <p:ph sz="half" idx="1"/>
          </p:nvPr>
        </p:nvSpPr>
        <p:spPr>
          <a:xfrm>
            <a:off x="315789" y="1143000"/>
            <a:ext cx="9183247" cy="2514600"/>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15789" y="3810001"/>
            <a:ext cx="9182040" cy="2601128"/>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5"/>
          <p:cNvSpPr>
            <a:spLocks noGrp="1" noChangeArrowheads="1"/>
          </p:cNvSpPr>
          <p:nvPr>
            <p:ph type="sldNum" sz="quarter" idx="10"/>
          </p:nvPr>
        </p:nvSpPr>
        <p:spPr>
          <a:ln/>
        </p:spPr>
        <p:txBody>
          <a:bodyPr/>
          <a:lstStyle>
            <a:lvl1pPr>
              <a:defRPr/>
            </a:lvl1pPr>
          </a:lstStyle>
          <a:p>
            <a:fld id="{276C6A59-D97A-40CC-8D04-C7788F30EB56}"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5"/>
          <p:cNvSpPr>
            <a:spLocks noGrp="1" noChangeArrowheads="1"/>
          </p:cNvSpPr>
          <p:nvPr>
            <p:ph type="sldNum" sz="quarter" idx="10"/>
          </p:nvPr>
        </p:nvSpPr>
        <p:spPr>
          <a:ln/>
        </p:spPr>
        <p:txBody>
          <a:bodyPr/>
          <a:lstStyle>
            <a:lvl1pPr>
              <a:defRPr/>
            </a:lvl1pPr>
          </a:lstStyle>
          <a:p>
            <a:fld id="{889EB0C9-E24B-463D-BB62-FF98DEA61778}"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fld id="{93D94DB2-09C9-4810-9F23-4FAAE8E978D7}"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最後のページ">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0"/>
          </p:nvPr>
        </p:nvSpPr>
        <p:spPr/>
        <p:txBody>
          <a:bodyPr/>
          <a:lstStyle/>
          <a:p>
            <a:fld id="{4AB2DD74-10E0-4AB2-B6D0-27B412D7252C}" type="slidenum">
              <a:rPr lang="ja-JP" altLang="en-US" smtClean="0"/>
              <a:pPr/>
              <a:t>‹#›</a:t>
            </a:fld>
            <a:endParaRPr lang="en-US" altLang="ja-JP"/>
          </a:p>
        </p:txBody>
      </p:sp>
      <p:pic>
        <p:nvPicPr>
          <p:cNvPr id="4" name="Picture 2" descr="本法人の設立が承認されました。"/>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449707" y="2492896"/>
            <a:ext cx="3332369" cy="24482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794531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AndTwoObj" preserve="1">
  <p:cSld name="タイトル、コンテンツ、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4697" y="169366"/>
            <a:ext cx="9134339" cy="585081"/>
          </a:xfrm>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sz="half" idx="1"/>
          </p:nvPr>
        </p:nvSpPr>
        <p:spPr>
          <a:xfrm>
            <a:off x="351414" y="1272626"/>
            <a:ext cx="4515242" cy="5138501"/>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4982586" y="1272626"/>
            <a:ext cx="4515243" cy="245726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4982586" y="3930482"/>
            <a:ext cx="4515243" cy="248064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5"/>
          <p:cNvSpPr>
            <a:spLocks noGrp="1" noChangeArrowheads="1"/>
          </p:cNvSpPr>
          <p:nvPr>
            <p:ph type="sldNum" sz="quarter" idx="10"/>
          </p:nvPr>
        </p:nvSpPr>
        <p:spPr>
          <a:ln/>
        </p:spPr>
        <p:txBody>
          <a:bodyPr/>
          <a:lstStyle>
            <a:lvl1pPr>
              <a:defRPr/>
            </a:lvl1pPr>
          </a:lstStyle>
          <a:p>
            <a:fld id="{A6652962-3989-4FF4-990D-68B87D3CA273}"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913871" name="Rectangle 15"/>
          <p:cNvSpPr>
            <a:spLocks noChangeArrowheads="1"/>
          </p:cNvSpPr>
          <p:nvPr/>
        </p:nvSpPr>
        <p:spPr bwMode="auto">
          <a:xfrm>
            <a:off x="0" y="1"/>
            <a:ext cx="9906000" cy="228599"/>
          </a:xfrm>
          <a:prstGeom prst="rect">
            <a:avLst/>
          </a:prstGeom>
          <a:solidFill>
            <a:schemeClr val="accent2"/>
          </a:solidFill>
          <a:ln>
            <a:solidFill>
              <a:schemeClr val="accent2"/>
            </a:solidFill>
            <a:headEnd type="none" w="sm" len="sm"/>
            <a:tailEnd type="none" w="sm" len="sm"/>
          </a:ln>
          <a:effectLst/>
        </p:spPr>
        <p:style>
          <a:lnRef idx="1">
            <a:schemeClr val="accent3"/>
          </a:lnRef>
          <a:fillRef idx="3">
            <a:schemeClr val="accent3"/>
          </a:fillRef>
          <a:effectRef idx="2">
            <a:schemeClr val="accent3"/>
          </a:effectRef>
          <a:fontRef idx="minor">
            <a:schemeClr val="lt1"/>
          </a:fontRef>
        </p:style>
        <p:txBody>
          <a:bodyPr wrap="none" lIns="67254" tIns="33627" rIns="67254" bIns="33627" anchor="ctr"/>
          <a:lstStyle/>
          <a:p>
            <a:pPr algn="r">
              <a:defRPr/>
            </a:pPr>
            <a:r>
              <a:rPr lang="ja-JP" altLang="en-US" sz="1200" b="1" i="0" dirty="0" smtClean="0">
                <a:latin typeface="メイリオ"/>
                <a:ea typeface="メイリオ"/>
                <a:cs typeface="メイリオ"/>
              </a:rPr>
              <a:t>オープン＆ビッグデータ活用・地方創生推進機構</a:t>
            </a:r>
            <a:endParaRPr lang="en-US" altLang="ja-JP" sz="1200" b="1" i="0" dirty="0">
              <a:latin typeface="メイリオ"/>
              <a:ea typeface="メイリオ"/>
              <a:cs typeface="メイリオ"/>
            </a:endParaRPr>
          </a:p>
        </p:txBody>
      </p:sp>
      <p:sp>
        <p:nvSpPr>
          <p:cNvPr id="1913859" name="Line 3"/>
          <p:cNvSpPr>
            <a:spLocks noChangeShapeType="1"/>
          </p:cNvSpPr>
          <p:nvPr/>
        </p:nvSpPr>
        <p:spPr bwMode="auto">
          <a:xfrm>
            <a:off x="0" y="6576804"/>
            <a:ext cx="9906000" cy="0"/>
          </a:xfrm>
          <a:prstGeom prst="line">
            <a:avLst/>
          </a:prstGeom>
          <a:noFill/>
          <a:ln w="12700" cap="sq" cmpd="sng" algn="ctr">
            <a:solidFill>
              <a:srgbClr val="404040"/>
            </a:solidFill>
            <a:prstDash val="solid"/>
            <a:round/>
            <a:headEnd type="none" w="sm" len="sm"/>
            <a:tailEnd type="none" w="sm" len="sm"/>
          </a:ln>
          <a:effectLst/>
        </p:spPr>
        <p:txBody>
          <a:bodyPr wrap="none" lIns="67254" tIns="33627" rIns="67254" bIns="33627" anchor="ctr"/>
          <a:lstStyle/>
          <a:p>
            <a:pPr>
              <a:defRPr/>
            </a:pPr>
            <a:endParaRPr lang="ja-JP" altLang="en-US"/>
          </a:p>
        </p:txBody>
      </p:sp>
      <p:sp>
        <p:nvSpPr>
          <p:cNvPr id="1028" name="Rectangle 4"/>
          <p:cNvSpPr>
            <a:spLocks noGrp="1" noChangeArrowheads="1"/>
          </p:cNvSpPr>
          <p:nvPr>
            <p:ph type="body" idx="1"/>
          </p:nvPr>
        </p:nvSpPr>
        <p:spPr bwMode="auto">
          <a:xfrm>
            <a:off x="351414" y="1143000"/>
            <a:ext cx="9146415" cy="5268127"/>
          </a:xfrm>
          <a:prstGeom prst="rect">
            <a:avLst/>
          </a:prstGeom>
          <a:noFill/>
          <a:ln w="9525">
            <a:noFill/>
            <a:miter lim="800000"/>
            <a:headEnd/>
            <a:tailEnd/>
          </a:ln>
        </p:spPr>
        <p:txBody>
          <a:bodyPr vert="horz" wrap="square" lIns="0" tIns="33622" rIns="0" bIns="33622" numCol="1" anchor="t" anchorCtr="0" compatLnSpc="1">
            <a:prstTxWarp prst="textNoShape">
              <a:avLst/>
            </a:prstTxWarp>
            <a:normAutofit/>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
        <p:nvSpPr>
          <p:cNvPr id="1913861" name="Rectangle 5"/>
          <p:cNvSpPr>
            <a:spLocks noGrp="1" noChangeArrowheads="1"/>
          </p:cNvSpPr>
          <p:nvPr>
            <p:ph type="sldNum" sz="quarter" idx="4"/>
          </p:nvPr>
        </p:nvSpPr>
        <p:spPr bwMode="auto">
          <a:xfrm>
            <a:off x="9499036" y="6602804"/>
            <a:ext cx="406964" cy="255197"/>
          </a:xfrm>
          <a:prstGeom prst="rect">
            <a:avLst/>
          </a:prstGeom>
          <a:noFill/>
          <a:ln w="9525">
            <a:noFill/>
            <a:miter lim="800000"/>
            <a:headEnd/>
            <a:tailEnd/>
          </a:ln>
          <a:effectLst/>
        </p:spPr>
        <p:txBody>
          <a:bodyPr vert="horz" wrap="square" lIns="67245" tIns="33622" rIns="67245" bIns="33622" numCol="1" anchor="b" anchorCtr="0" compatLnSpc="1">
            <a:prstTxWarp prst="textNoShape">
              <a:avLst/>
            </a:prstTxWarp>
          </a:bodyPr>
          <a:lstStyle>
            <a:lvl1pPr algn="r">
              <a:defRPr kumimoji="1" sz="1100">
                <a:solidFill>
                  <a:srgbClr val="336699"/>
                </a:solidFill>
                <a:latin typeface="Arial" charset="0"/>
                <a:ea typeface="굴림" pitchFamily="34" charset="-127"/>
              </a:defRPr>
            </a:lvl1pPr>
          </a:lstStyle>
          <a:p>
            <a:fld id="{4AB2DD74-10E0-4AB2-B6D0-27B412D7252C}" type="slidenum">
              <a:rPr lang="ja-JP" altLang="en-US" smtClean="0"/>
              <a:pPr/>
              <a:t>‹#›</a:t>
            </a:fld>
            <a:endParaRPr lang="en-US" altLang="ja-JP"/>
          </a:p>
        </p:txBody>
      </p:sp>
      <p:sp>
        <p:nvSpPr>
          <p:cNvPr id="1030" name="Rectangle 6"/>
          <p:cNvSpPr>
            <a:spLocks noGrp="1" noChangeArrowheads="1"/>
          </p:cNvSpPr>
          <p:nvPr>
            <p:ph type="title"/>
          </p:nvPr>
        </p:nvSpPr>
        <p:spPr bwMode="auto">
          <a:xfrm>
            <a:off x="387642" y="304800"/>
            <a:ext cx="9134339" cy="581715"/>
          </a:xfrm>
          <a:prstGeom prst="rect">
            <a:avLst/>
          </a:prstGeom>
          <a:noFill/>
          <a:ln w="9525">
            <a:noFill/>
            <a:miter lim="800000"/>
            <a:headEnd/>
            <a:tailEnd/>
          </a:ln>
        </p:spPr>
        <p:txBody>
          <a:bodyPr vert="horz" wrap="square" lIns="0" tIns="0" rIns="0" bIns="0" numCol="1" anchor="ctr" anchorCtr="0" compatLnSpc="1">
            <a:prstTxWarp prst="textNoShape">
              <a:avLst/>
            </a:prstTxWarp>
            <a:normAutofit/>
          </a:bodyPr>
          <a:lstStyle/>
          <a:p>
            <a:pPr lvl="0"/>
            <a:r>
              <a:rPr lang="ja-JP" altLang="en-US" dirty="0" smtClean="0"/>
              <a:t>マスタ タイトルの書式設定</a:t>
            </a:r>
          </a:p>
        </p:txBody>
      </p:sp>
      <p:sp>
        <p:nvSpPr>
          <p:cNvPr id="1913873" name="Text Box 17"/>
          <p:cNvSpPr txBox="1">
            <a:spLocks noChangeArrowheads="1"/>
          </p:cNvSpPr>
          <p:nvPr/>
        </p:nvSpPr>
        <p:spPr bwMode="auto">
          <a:xfrm>
            <a:off x="252420" y="6638448"/>
            <a:ext cx="5767171" cy="221799"/>
          </a:xfrm>
          <a:prstGeom prst="rect">
            <a:avLst/>
          </a:prstGeom>
          <a:noFill/>
          <a:ln w="12700" cap="sq">
            <a:noFill/>
            <a:miter lim="800000"/>
            <a:headEnd type="none" w="sm" len="sm"/>
            <a:tailEnd type="none" w="sm" len="sm"/>
          </a:ln>
          <a:effectLst/>
        </p:spPr>
        <p:txBody>
          <a:bodyPr wrap="none" lIns="67254" tIns="33627" rIns="67254" bIns="33627">
            <a:spAutoFit/>
          </a:bodyPr>
          <a:lstStyle/>
          <a:p>
            <a:pPr algn="l">
              <a:defRPr/>
            </a:pPr>
            <a:r>
              <a:rPr lang="en-US" altLang="ja-JP" sz="1000" b="1" dirty="0" smtClean="0">
                <a:solidFill>
                  <a:srgbClr val="353535"/>
                </a:solidFill>
                <a:latin typeface="Arial" charset="0"/>
              </a:rPr>
              <a:t>© 2014 Vitalizing Local Economy Organization by Open data &amp; Big data</a:t>
            </a:r>
            <a:r>
              <a:rPr lang="en-US" altLang="ja-JP" sz="1000" b="1" baseline="0" dirty="0" smtClean="0">
                <a:solidFill>
                  <a:srgbClr val="353535"/>
                </a:solidFill>
                <a:latin typeface="Arial" charset="0"/>
              </a:rPr>
              <a:t>.</a:t>
            </a:r>
            <a:r>
              <a:rPr lang="en-US" altLang="ja-JP" sz="1000" b="1" dirty="0" smtClean="0">
                <a:solidFill>
                  <a:srgbClr val="353535"/>
                </a:solidFill>
                <a:latin typeface="Arial" charset="0"/>
              </a:rPr>
              <a:t> </a:t>
            </a:r>
            <a:r>
              <a:rPr lang="en-US" altLang="ja-JP" sz="1000" b="1" dirty="0">
                <a:solidFill>
                  <a:srgbClr val="353535"/>
                </a:solidFill>
                <a:latin typeface="Arial" charset="0"/>
              </a:rPr>
              <a:t>All Rights Reserved.</a:t>
            </a:r>
          </a:p>
        </p:txBody>
      </p:sp>
      <p:sp>
        <p:nvSpPr>
          <p:cNvPr id="9" name="Line 3"/>
          <p:cNvSpPr>
            <a:spLocks noChangeShapeType="1"/>
          </p:cNvSpPr>
          <p:nvPr/>
        </p:nvSpPr>
        <p:spPr bwMode="auto">
          <a:xfrm>
            <a:off x="0" y="990600"/>
            <a:ext cx="9906000" cy="0"/>
          </a:xfrm>
          <a:prstGeom prst="line">
            <a:avLst/>
          </a:prstGeom>
          <a:noFill/>
          <a:ln w="12700" cap="sq" cmpd="sng" algn="ctr">
            <a:solidFill>
              <a:schemeClr val="bg2">
                <a:lumMod val="75000"/>
                <a:lumOff val="25000"/>
              </a:schemeClr>
            </a:solidFill>
            <a:prstDash val="solid"/>
            <a:round/>
            <a:headEnd type="none" w="sm" len="sm"/>
            <a:tailEnd type="none" w="sm" len="sm"/>
          </a:ln>
          <a:effectLst/>
        </p:spPr>
        <p:txBody>
          <a:bodyPr wrap="none" lIns="67254" tIns="33627" rIns="67254" bIns="33627" anchor="ctr"/>
          <a:lstStyle/>
          <a:p>
            <a:pPr>
              <a:defRPr/>
            </a:pPr>
            <a:endParaRPr lang="ja-JP" altLang="en-US"/>
          </a:p>
        </p:txBody>
      </p:sp>
    </p:spTree>
  </p:cSld>
  <p:clrMap bg1="dk2" tx1="lt1" bg2="dk1" tx2="lt2" accent1="accent1" accent2="accent2" accent3="accent3" accent4="accent4" accent5="accent5" accent6="accent6" hlink="hlink" folHlink="folHlink"/>
  <p:sldLayoutIdLst>
    <p:sldLayoutId id="2147483688" r:id="rId1"/>
    <p:sldLayoutId id="2147483672" r:id="rId2"/>
    <p:sldLayoutId id="2147483673" r:id="rId3"/>
    <p:sldLayoutId id="2147483674" r:id="rId4"/>
    <p:sldLayoutId id="2147483689" r:id="rId5"/>
    <p:sldLayoutId id="2147483676" r:id="rId6"/>
    <p:sldLayoutId id="2147483677" r:id="rId7"/>
    <p:sldLayoutId id="2147483706" r:id="rId8"/>
    <p:sldLayoutId id="2147483684" r:id="rId9"/>
  </p:sldLayoutIdLst>
  <p:timing>
    <p:tnLst>
      <p:par>
        <p:cTn id="1" dur="indefinite" restart="never" nodeType="tmRoot"/>
      </p:par>
    </p:tnLst>
  </p:timing>
  <p:hf hdr="0" ftr="0" dt="0"/>
  <p:txStyles>
    <p:titleStyle>
      <a:lvl1pPr algn="l" defTabSz="972616" rtl="0" eaLnBrk="1" fontAlgn="base" hangingPunct="1">
        <a:spcBef>
          <a:spcPct val="0"/>
        </a:spcBef>
        <a:spcAft>
          <a:spcPct val="0"/>
        </a:spcAft>
        <a:defRPr kumimoji="1" sz="2600" b="1" baseline="0">
          <a:solidFill>
            <a:schemeClr val="bg2">
              <a:lumMod val="75000"/>
              <a:lumOff val="25000"/>
            </a:schemeClr>
          </a:solidFill>
          <a:latin typeface="メイリオ" panose="020B0604030504040204" pitchFamily="50" charset="-128"/>
          <a:ea typeface="メイリオ" panose="020B0604030504040204" pitchFamily="50" charset="-128"/>
          <a:cs typeface="+mj-cs"/>
        </a:defRPr>
      </a:lvl1pPr>
      <a:lvl2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2pPr>
      <a:lvl3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3pPr>
      <a:lvl4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4pPr>
      <a:lvl5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5pPr>
      <a:lvl6pPr marL="336271"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6pPr>
      <a:lvl7pPr marL="672541"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7pPr>
      <a:lvl8pPr marL="1008812"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8pPr>
      <a:lvl9pPr marL="1345082"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9pPr>
    </p:titleStyle>
    <p:bodyStyle>
      <a:lvl1pPr marL="326930" indent="-326930" algn="l" defTabSz="972616" rtl="0" eaLnBrk="1" fontAlgn="base" hangingPunct="1">
        <a:spcBef>
          <a:spcPct val="50000"/>
        </a:spcBef>
        <a:spcAft>
          <a:spcPct val="0"/>
        </a:spcAft>
        <a:buClr>
          <a:schemeClr val="accent2"/>
        </a:buClr>
        <a:buFont typeface="平成明朝" pitchFamily="17" charset="-128"/>
        <a:buChar char="■"/>
        <a:tabLst>
          <a:tab pos="775291" algn="l"/>
        </a:tabLst>
        <a:defRPr kumimoji="1" sz="2100" b="0" i="0" baseline="0">
          <a:solidFill>
            <a:srgbClr val="464646"/>
          </a:solidFill>
          <a:latin typeface="メイリオ" pitchFamily="50" charset="-128"/>
          <a:ea typeface="メイリオ" pitchFamily="50" charset="-128"/>
          <a:cs typeface="メイリオ" pitchFamily="50" charset="-128"/>
        </a:defRPr>
      </a:lvl1pPr>
      <a:lvl2pPr marL="533400" indent="-177800" algn="l" defTabSz="972616" rtl="0" eaLnBrk="1" fontAlgn="base" hangingPunct="1">
        <a:spcBef>
          <a:spcPct val="35000"/>
        </a:spcBef>
        <a:spcAft>
          <a:spcPct val="0"/>
        </a:spcAft>
        <a:buClr>
          <a:schemeClr val="bg1"/>
        </a:buClr>
        <a:buSzPct val="75000"/>
        <a:buFont typeface="ヒラギノ角ゴ ProN W3"/>
        <a:buChar char="▶"/>
        <a:tabLst>
          <a:tab pos="533400" algn="l"/>
        </a:tabLst>
        <a:defRPr kumimoji="1" sz="1800" baseline="0">
          <a:solidFill>
            <a:srgbClr val="464646"/>
          </a:solidFill>
          <a:latin typeface="メイリオ" pitchFamily="50" charset="-128"/>
          <a:ea typeface="メイリオ" pitchFamily="50" charset="-128"/>
          <a:cs typeface="メイリオ" pitchFamily="50" charset="-128"/>
        </a:defRPr>
      </a:lvl2pPr>
      <a:lvl3pPr marL="622300" indent="-88900" algn="l" defTabSz="972616" rtl="0" eaLnBrk="1" fontAlgn="base" hangingPunct="1">
        <a:spcBef>
          <a:spcPct val="20000"/>
        </a:spcBef>
        <a:spcAft>
          <a:spcPct val="0"/>
        </a:spcAft>
        <a:buClr>
          <a:schemeClr val="bg2"/>
        </a:buClr>
        <a:buFont typeface="Wingdings" charset="2"/>
        <a:buChar char=""/>
        <a:tabLst>
          <a:tab pos="622300" algn="l"/>
        </a:tabLst>
        <a:defRPr kumimoji="1" sz="1500" baseline="0">
          <a:solidFill>
            <a:srgbClr val="464646"/>
          </a:solidFill>
          <a:latin typeface="メイリオ" pitchFamily="50" charset="-128"/>
          <a:ea typeface="メイリオ" pitchFamily="50" charset="-128"/>
          <a:cs typeface="メイリオ" pitchFamily="50" charset="-128"/>
        </a:defRPr>
      </a:lvl3pPr>
      <a:lvl4pPr marL="923925" indent="-200025" algn="l" defTabSz="972616" rtl="0" eaLnBrk="1" fontAlgn="base" hangingPunct="1">
        <a:spcBef>
          <a:spcPct val="20000"/>
        </a:spcBef>
        <a:spcAft>
          <a:spcPct val="0"/>
        </a:spcAft>
        <a:buClr>
          <a:schemeClr val="accent3"/>
        </a:buClr>
        <a:buFont typeface="Wingdings" charset="2"/>
        <a:buChar char="u"/>
        <a:tabLst>
          <a:tab pos="924744" algn="l"/>
        </a:tabLst>
        <a:defRPr kumimoji="1" sz="1300" baseline="0">
          <a:solidFill>
            <a:srgbClr val="464646"/>
          </a:solidFill>
          <a:latin typeface="メイリオ" pitchFamily="50" charset="-128"/>
          <a:ea typeface="メイリオ" pitchFamily="50" charset="-128"/>
          <a:cs typeface="メイリオ" pitchFamily="50" charset="-128"/>
        </a:defRPr>
      </a:lvl4pPr>
      <a:lvl5pPr marL="990130" indent="0" algn="l" defTabSz="972616" rtl="0" eaLnBrk="1" fontAlgn="base" hangingPunct="1">
        <a:spcBef>
          <a:spcPct val="20000"/>
        </a:spcBef>
        <a:spcAft>
          <a:spcPct val="0"/>
        </a:spcAft>
        <a:buClr>
          <a:schemeClr val="tx1"/>
        </a:buClr>
        <a:tabLst>
          <a:tab pos="990130" algn="l"/>
        </a:tabLst>
        <a:defRPr kumimoji="1" sz="1200" baseline="0">
          <a:solidFill>
            <a:srgbClr val="464646"/>
          </a:solidFill>
          <a:latin typeface="メイリオ" pitchFamily="50" charset="-128"/>
          <a:ea typeface="メイリオ" pitchFamily="50" charset="-128"/>
          <a:cs typeface="メイリオ" pitchFamily="50" charset="-128"/>
        </a:defRPr>
      </a:lvl5pPr>
      <a:lvl6pPr marL="2322369"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6pPr>
      <a:lvl7pPr marL="2658640"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7pPr>
      <a:lvl8pPr marL="2994910"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8pPr>
      <a:lvl9pPr marL="3331181"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9pPr>
    </p:bodyStyle>
    <p:otherStyle>
      <a:defPPr>
        <a:defRPr lang="ja-JP"/>
      </a:defPPr>
      <a:lvl1pPr marL="0" algn="l" defTabSz="672541" rtl="0" eaLnBrk="1" latinLnBrk="0" hangingPunct="1">
        <a:defRPr kumimoji="1" sz="1300" kern="1200">
          <a:solidFill>
            <a:schemeClr val="tx1"/>
          </a:solidFill>
          <a:latin typeface="+mn-lt"/>
          <a:ea typeface="+mn-ea"/>
          <a:cs typeface="+mn-cs"/>
        </a:defRPr>
      </a:lvl1pPr>
      <a:lvl2pPr marL="336271" algn="l" defTabSz="672541" rtl="0" eaLnBrk="1" latinLnBrk="0" hangingPunct="1">
        <a:defRPr kumimoji="1" sz="1300" kern="1200">
          <a:solidFill>
            <a:schemeClr val="tx1"/>
          </a:solidFill>
          <a:latin typeface="+mn-lt"/>
          <a:ea typeface="+mn-ea"/>
          <a:cs typeface="+mn-cs"/>
        </a:defRPr>
      </a:lvl2pPr>
      <a:lvl3pPr marL="672541" algn="l" defTabSz="672541" rtl="0" eaLnBrk="1" latinLnBrk="0" hangingPunct="1">
        <a:defRPr kumimoji="1" sz="1300" kern="1200">
          <a:solidFill>
            <a:schemeClr val="tx1"/>
          </a:solidFill>
          <a:latin typeface="+mn-lt"/>
          <a:ea typeface="+mn-ea"/>
          <a:cs typeface="+mn-cs"/>
        </a:defRPr>
      </a:lvl3pPr>
      <a:lvl4pPr marL="1008812" algn="l" defTabSz="672541" rtl="0" eaLnBrk="1" latinLnBrk="0" hangingPunct="1">
        <a:defRPr kumimoji="1" sz="1300" kern="1200">
          <a:solidFill>
            <a:schemeClr val="tx1"/>
          </a:solidFill>
          <a:latin typeface="+mn-lt"/>
          <a:ea typeface="+mn-ea"/>
          <a:cs typeface="+mn-cs"/>
        </a:defRPr>
      </a:lvl4pPr>
      <a:lvl5pPr marL="1345082" algn="l" defTabSz="672541" rtl="0" eaLnBrk="1" latinLnBrk="0" hangingPunct="1">
        <a:defRPr kumimoji="1" sz="1300" kern="1200">
          <a:solidFill>
            <a:schemeClr val="tx1"/>
          </a:solidFill>
          <a:latin typeface="+mn-lt"/>
          <a:ea typeface="+mn-ea"/>
          <a:cs typeface="+mn-cs"/>
        </a:defRPr>
      </a:lvl5pPr>
      <a:lvl6pPr marL="1681353" algn="l" defTabSz="672541" rtl="0" eaLnBrk="1" latinLnBrk="0" hangingPunct="1">
        <a:defRPr kumimoji="1" sz="1300" kern="1200">
          <a:solidFill>
            <a:schemeClr val="tx1"/>
          </a:solidFill>
          <a:latin typeface="+mn-lt"/>
          <a:ea typeface="+mn-ea"/>
          <a:cs typeface="+mn-cs"/>
        </a:defRPr>
      </a:lvl6pPr>
      <a:lvl7pPr marL="2017624" algn="l" defTabSz="672541" rtl="0" eaLnBrk="1" latinLnBrk="0" hangingPunct="1">
        <a:defRPr kumimoji="1" sz="1300" kern="1200">
          <a:solidFill>
            <a:schemeClr val="tx1"/>
          </a:solidFill>
          <a:latin typeface="+mn-lt"/>
          <a:ea typeface="+mn-ea"/>
          <a:cs typeface="+mn-cs"/>
        </a:defRPr>
      </a:lvl7pPr>
      <a:lvl8pPr marL="2353894" algn="l" defTabSz="672541" rtl="0" eaLnBrk="1" latinLnBrk="0" hangingPunct="1">
        <a:defRPr kumimoji="1" sz="1300" kern="1200">
          <a:solidFill>
            <a:schemeClr val="tx1"/>
          </a:solidFill>
          <a:latin typeface="+mn-lt"/>
          <a:ea typeface="+mn-ea"/>
          <a:cs typeface="+mn-cs"/>
        </a:defRPr>
      </a:lvl8pPr>
      <a:lvl9pPr marL="2690165" algn="l" defTabSz="672541" rtl="0" eaLnBrk="1" latinLnBrk="0" hangingPunct="1">
        <a:defRPr kumimoji="1" sz="1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サブタイトル 1"/>
          <p:cNvSpPr>
            <a:spLocks noGrp="1"/>
          </p:cNvSpPr>
          <p:nvPr>
            <p:ph type="subTitle" sz="quarter" idx="1"/>
          </p:nvPr>
        </p:nvSpPr>
        <p:spPr>
          <a:xfrm>
            <a:off x="2792760" y="5134039"/>
            <a:ext cx="6912767" cy="375677"/>
          </a:xfrm>
        </p:spPr>
        <p:txBody>
          <a:bodyPr/>
          <a:lstStyle/>
          <a:p>
            <a:r>
              <a:rPr lang="en-US" altLang="ja-JP" dirty="0" smtClean="0"/>
              <a:t>2015.2.6</a:t>
            </a:r>
            <a:endParaRPr lang="en-US" altLang="ja-JP" sz="2000" dirty="0" smtClean="0"/>
          </a:p>
        </p:txBody>
      </p:sp>
      <p:sp>
        <p:nvSpPr>
          <p:cNvPr id="3" name="タイトル 2"/>
          <p:cNvSpPr>
            <a:spLocks noGrp="1"/>
          </p:cNvSpPr>
          <p:nvPr>
            <p:ph type="ctrTitle" sz="quarter"/>
          </p:nvPr>
        </p:nvSpPr>
        <p:spPr>
          <a:xfrm>
            <a:off x="2792760" y="2643342"/>
            <a:ext cx="6912767" cy="1269344"/>
          </a:xfrm>
        </p:spPr>
        <p:txBody>
          <a:bodyPr/>
          <a:lstStyle/>
          <a:p>
            <a:r>
              <a:rPr lang="ja-JP" altLang="en-US" sz="2800" dirty="0">
                <a:latin typeface="メイリオ" pitchFamily="50" charset="-128"/>
                <a:ea typeface="メイリオ" pitchFamily="50" charset="-128"/>
                <a:cs typeface="メイリオ" pitchFamily="50" charset="-128"/>
              </a:rPr>
              <a:t>民間保有データの有効活用に関する</a:t>
            </a:r>
            <a:r>
              <a:rPr lang="ja-JP" altLang="en-US" sz="2800" dirty="0" smtClean="0">
                <a:latin typeface="メイリオ" pitchFamily="50" charset="-128"/>
                <a:ea typeface="メイリオ" pitchFamily="50" charset="-128"/>
                <a:cs typeface="メイリオ" pitchFamily="50" charset="-128"/>
              </a:rPr>
              <a:t>意見のとりまとめ</a:t>
            </a:r>
            <a:endParaRPr lang="ja-JP" altLang="en-US" sz="2800" dirty="0">
              <a:latin typeface="メイリオ" pitchFamily="50" charset="-128"/>
              <a:ea typeface="メイリオ" pitchFamily="50" charset="-128"/>
              <a:cs typeface="メイリオ" pitchFamily="50" charset="-128"/>
            </a:endParaRPr>
          </a:p>
        </p:txBody>
      </p:sp>
      <p:sp>
        <p:nvSpPr>
          <p:cNvPr id="4" name="テキスト プレースホルダー 3"/>
          <p:cNvSpPr>
            <a:spLocks noGrp="1"/>
          </p:cNvSpPr>
          <p:nvPr>
            <p:ph type="body" sz="quarter" idx="10"/>
          </p:nvPr>
        </p:nvSpPr>
        <p:spPr/>
        <p:txBody>
          <a:bodyPr>
            <a:normAutofit lnSpcReduction="10000"/>
          </a:bodyPr>
          <a:lstStyle/>
          <a:p>
            <a:r>
              <a:rPr kumimoji="1" lang="ja-JP" altLang="en-US" dirty="0" smtClean="0"/>
              <a:t>平成</a:t>
            </a:r>
            <a:r>
              <a:rPr kumimoji="1" lang="en-US" altLang="ja-JP" dirty="0" smtClean="0"/>
              <a:t>26</a:t>
            </a:r>
            <a:r>
              <a:rPr kumimoji="1" lang="ja-JP" altLang="en-US" dirty="0" smtClean="0"/>
              <a:t>年度　第</a:t>
            </a:r>
            <a:r>
              <a:rPr lang="en-US" altLang="ja-JP" dirty="0"/>
              <a:t>2</a:t>
            </a:r>
            <a:r>
              <a:rPr kumimoji="1" lang="ja-JP" altLang="en-US" dirty="0" smtClean="0"/>
              <a:t>回データガバナンス委員会資料</a:t>
            </a:r>
            <a:endParaRPr kumimoji="1" lang="ja-JP" altLang="en-US" dirty="0"/>
          </a:p>
        </p:txBody>
      </p:sp>
      <p:sp>
        <p:nvSpPr>
          <p:cNvPr id="8" name="テキスト プレースホルダー 7"/>
          <p:cNvSpPr>
            <a:spLocks noGrp="1"/>
          </p:cNvSpPr>
          <p:nvPr>
            <p:ph type="body" sz="quarter" idx="11"/>
          </p:nvPr>
        </p:nvSpPr>
        <p:spPr>
          <a:xfrm>
            <a:off x="8985448" y="188641"/>
            <a:ext cx="828873" cy="288032"/>
          </a:xfrm>
        </p:spPr>
        <p:txBody>
          <a:bodyPr anchor="ctr"/>
          <a:lstStyle/>
          <a:p>
            <a:r>
              <a:rPr kumimoji="1" lang="ja-JP" altLang="en-US" dirty="0" smtClean="0"/>
              <a:t>資料４</a:t>
            </a:r>
            <a:endParaRPr kumimoji="1" lang="ja-JP" altLang="en-US" dirty="0"/>
          </a:p>
        </p:txBody>
      </p:sp>
      <p:pic>
        <p:nvPicPr>
          <p:cNvPr id="1026" name="Picture 2" descr="本法人の設立が承認されました。"/>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985" y="1968470"/>
            <a:ext cx="2646293" cy="19442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00398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sz="2400" dirty="0"/>
              <a:t>1</a:t>
            </a:r>
            <a:r>
              <a:rPr lang="en-US" altLang="ja-JP" sz="2400" dirty="0" smtClean="0"/>
              <a:t>. </a:t>
            </a:r>
            <a:r>
              <a:rPr lang="ja-JP" altLang="en-US" sz="2400" dirty="0" smtClean="0"/>
              <a:t>民間</a:t>
            </a:r>
            <a:r>
              <a:rPr lang="ja-JP" altLang="en-US" sz="2400" dirty="0"/>
              <a:t>保有データの有効</a:t>
            </a:r>
            <a:r>
              <a:rPr lang="ja-JP" altLang="en-US" sz="2400" dirty="0" smtClean="0"/>
              <a:t>活用について</a:t>
            </a:r>
            <a:endParaRPr kumimoji="1" lang="ja-JP" altLang="en-US" sz="2400" dirty="0"/>
          </a:p>
        </p:txBody>
      </p:sp>
      <p:sp>
        <p:nvSpPr>
          <p:cNvPr id="3" name="コンテンツ プレースホルダー 2"/>
          <p:cNvSpPr>
            <a:spLocks noGrp="1"/>
          </p:cNvSpPr>
          <p:nvPr>
            <p:ph idx="1"/>
          </p:nvPr>
        </p:nvSpPr>
        <p:spPr/>
        <p:txBody>
          <a:bodyPr>
            <a:normAutofit/>
          </a:bodyPr>
          <a:lstStyle/>
          <a:p>
            <a:r>
              <a:rPr kumimoji="1" lang="ja-JP" altLang="en-US" dirty="0" smtClean="0"/>
              <a:t>現在、パーソナルデータ</a:t>
            </a:r>
            <a:r>
              <a:rPr kumimoji="1" lang="ja-JP" altLang="en-US" dirty="0" smtClean="0"/>
              <a:t>に</a:t>
            </a:r>
            <a:r>
              <a:rPr kumimoji="1" lang="ja-JP" altLang="en-US" dirty="0" smtClean="0"/>
              <a:t>関して多くの検討が実施</a:t>
            </a:r>
            <a:endParaRPr kumimoji="1" lang="en-US" altLang="ja-JP" dirty="0" smtClean="0"/>
          </a:p>
          <a:p>
            <a:pPr lvl="1"/>
            <a:r>
              <a:rPr lang="ja-JP" altLang="en-US" dirty="0" smtClean="0"/>
              <a:t>法改正に向けて、法律の骨子案等が示され、改正の方向が明らかになりつつある</a:t>
            </a:r>
            <a:endParaRPr lang="en-US" altLang="ja-JP" dirty="0" smtClean="0"/>
          </a:p>
          <a:p>
            <a:pPr lvl="1"/>
            <a:r>
              <a:rPr lang="ja-JP" altLang="en-US" dirty="0" smtClean="0"/>
              <a:t>不明確な点も多く、事業者が改正に望んでいる方向と合っているかがわかりにくい</a:t>
            </a:r>
            <a:endParaRPr lang="en-US" altLang="ja-JP" dirty="0" smtClean="0"/>
          </a:p>
          <a:p>
            <a:pPr lvl="1"/>
            <a:endParaRPr lang="en-US" altLang="ja-JP" dirty="0"/>
          </a:p>
          <a:p>
            <a:r>
              <a:rPr kumimoji="1" lang="ja-JP" altLang="en-US" dirty="0" smtClean="0"/>
              <a:t>パーソナルデータについての検討の必要性について</a:t>
            </a:r>
            <a:endParaRPr kumimoji="1" lang="en-US" altLang="ja-JP" dirty="0" smtClean="0"/>
          </a:p>
          <a:p>
            <a:pPr lvl="1"/>
            <a:r>
              <a:rPr kumimoji="1" lang="ja-JP" altLang="en-US" dirty="0" smtClean="0"/>
              <a:t>本資料では、</a:t>
            </a:r>
            <a:r>
              <a:rPr kumimoji="1" lang="en-US" altLang="ja-JP" dirty="0" smtClean="0"/>
              <a:t>VLED</a:t>
            </a:r>
            <a:r>
              <a:rPr kumimoji="1" lang="ja-JP" altLang="en-US" dirty="0" smtClean="0"/>
              <a:t>社員の一部についてヒアリングを行い、その要望を整理した</a:t>
            </a:r>
            <a:endParaRPr kumimoji="1" lang="en-US" altLang="ja-JP" dirty="0" smtClean="0"/>
          </a:p>
          <a:p>
            <a:pPr lvl="1"/>
            <a:r>
              <a:rPr kumimoji="1" lang="ja-JP" altLang="en-US" dirty="0" smtClean="0"/>
              <a:t>今後、委員会等を通じてさらに</a:t>
            </a:r>
            <a:r>
              <a:rPr kumimoji="1" lang="en-US" altLang="ja-JP" dirty="0" smtClean="0"/>
              <a:t>VLED</a:t>
            </a:r>
            <a:r>
              <a:rPr kumimoji="1" lang="ja-JP" altLang="en-US" dirty="0" smtClean="0"/>
              <a:t>社員から要望をとりまとめる予定</a:t>
            </a:r>
            <a:endParaRPr kumimoji="1" lang="en-US" altLang="ja-JP" dirty="0" smtClean="0"/>
          </a:p>
          <a:p>
            <a:pPr lvl="1"/>
            <a:r>
              <a:rPr kumimoji="1" lang="ja-JP" altLang="en-US" dirty="0" smtClean="0"/>
              <a:t>パーソナルデータの利活用について、</a:t>
            </a:r>
            <a:r>
              <a:rPr kumimoji="1" lang="en-US" altLang="ja-JP" dirty="0" smtClean="0"/>
              <a:t>VLED</a:t>
            </a:r>
            <a:r>
              <a:rPr kumimoji="1" lang="ja-JP" altLang="en-US" dirty="0" smtClean="0"/>
              <a:t>社員からの検討・提言の要望が多い場合には、提言の必要性について検討する</a:t>
            </a:r>
            <a:endParaRPr kumimoji="1" lang="en-US" altLang="ja-JP" dirty="0" smtClean="0"/>
          </a:p>
          <a:p>
            <a:pPr lvl="1"/>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2</a:t>
            </a:fld>
            <a:endParaRPr lang="en-US" altLang="ja-JP"/>
          </a:p>
        </p:txBody>
      </p:sp>
    </p:spTree>
    <p:extLst>
      <p:ext uri="{BB962C8B-B14F-4D97-AF65-F5344CB8AC3E}">
        <p14:creationId xmlns:p14="http://schemas.microsoft.com/office/powerpoint/2010/main" val="1553325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sz="2400" dirty="0" smtClean="0"/>
              <a:t>2. </a:t>
            </a:r>
            <a:r>
              <a:rPr lang="ja-JP" altLang="en-US" sz="2400" dirty="0" smtClean="0"/>
              <a:t>パーソナルデータに関する法制度の検討状況</a:t>
            </a:r>
            <a:endParaRPr kumimoji="1" lang="ja-JP" altLang="en-US" sz="2400" dirty="0"/>
          </a:p>
        </p:txBody>
      </p:sp>
      <p:sp>
        <p:nvSpPr>
          <p:cNvPr id="3" name="コンテンツ プレースホルダー 2"/>
          <p:cNvSpPr>
            <a:spLocks noGrp="1"/>
          </p:cNvSpPr>
          <p:nvPr>
            <p:ph idx="1"/>
          </p:nvPr>
        </p:nvSpPr>
        <p:spPr/>
        <p:txBody>
          <a:bodyPr>
            <a:normAutofit/>
          </a:bodyPr>
          <a:lstStyle/>
          <a:p>
            <a:r>
              <a:rPr kumimoji="1" lang="ja-JP" altLang="en-US" dirty="0" smtClean="0"/>
              <a:t>パーソナルデータに関しては、現在までに複数の検討を実施</a:t>
            </a:r>
            <a:endParaRPr kumimoji="1" lang="en-US" altLang="ja-JP" dirty="0" smtClean="0"/>
          </a:p>
          <a:p>
            <a:pPr lvl="1"/>
            <a:r>
              <a:rPr kumimoji="1" lang="ja-JP" altLang="en-US" dirty="0" smtClean="0"/>
              <a:t>「</a:t>
            </a:r>
            <a:r>
              <a:rPr kumimoji="1" lang="ja-JP" altLang="en-US" dirty="0" smtClean="0"/>
              <a:t>パーソナルデータに関する検討会</a:t>
            </a:r>
            <a:r>
              <a:rPr kumimoji="1" lang="ja-JP" altLang="en-US" dirty="0" smtClean="0"/>
              <a:t>」と「行政機関等が保有するパーソナルデータに関する研究会」の</a:t>
            </a:r>
            <a:r>
              <a:rPr kumimoji="1" lang="en-US" altLang="ja-JP" dirty="0" smtClean="0"/>
              <a:t>2</a:t>
            </a:r>
            <a:r>
              <a:rPr kumimoji="1" lang="ja-JP" altLang="en-US" dirty="0" smtClean="0"/>
              <a:t>本が、現在の主たる検討の場</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3</a:t>
            </a:fld>
            <a:endParaRPr lang="en-US" altLang="ja-JP"/>
          </a:p>
        </p:txBody>
      </p:sp>
      <p:graphicFrame>
        <p:nvGraphicFramePr>
          <p:cNvPr id="5" name="表 4"/>
          <p:cNvGraphicFramePr>
            <a:graphicFrameLocks noGrp="1"/>
          </p:cNvGraphicFramePr>
          <p:nvPr>
            <p:extLst>
              <p:ext uri="{D42A27DB-BD31-4B8C-83A1-F6EECF244321}">
                <p14:modId xmlns:p14="http://schemas.microsoft.com/office/powerpoint/2010/main" val="294574781"/>
              </p:ext>
            </p:extLst>
          </p:nvPr>
        </p:nvGraphicFramePr>
        <p:xfrm>
          <a:off x="1569861" y="2204864"/>
          <a:ext cx="7055547" cy="4248472"/>
        </p:xfrm>
        <a:graphic>
          <a:graphicData uri="http://schemas.openxmlformats.org/drawingml/2006/table">
            <a:tbl>
              <a:tblPr firstRow="1" bandRow="1">
                <a:tableStyleId>{21E4AEA4-8DFA-4A89-87EB-49C32662AFE0}</a:tableStyleId>
              </a:tblPr>
              <a:tblGrid>
                <a:gridCol w="1584176"/>
                <a:gridCol w="1620180"/>
                <a:gridCol w="1548172"/>
                <a:gridCol w="2303019"/>
              </a:tblGrid>
              <a:tr h="381517">
                <a:tc gridSpan="3">
                  <a:txBody>
                    <a:bodyPr/>
                    <a:lstStyle/>
                    <a:p>
                      <a:pPr algn="ctr"/>
                      <a:r>
                        <a:rPr kumimoji="1" lang="ja-JP" altLang="en-US" sz="1800" dirty="0" smtClean="0"/>
                        <a:t>民間保有データ</a:t>
                      </a:r>
                      <a:endParaRPr kumimoji="1" lang="ja-JP" altLang="en-US" sz="1800" dirty="0"/>
                    </a:p>
                  </a:txBody>
                  <a:tcPr/>
                </a:tc>
                <a:tc hMerge="1">
                  <a:txBody>
                    <a:bodyPr/>
                    <a:lstStyle/>
                    <a:p>
                      <a:endParaRPr kumimoji="1" lang="ja-JP" altLang="en-US"/>
                    </a:p>
                  </a:txBody>
                  <a:tcPr/>
                </a:tc>
                <a:tc hMerge="1">
                  <a:txBody>
                    <a:bodyPr/>
                    <a:lstStyle/>
                    <a:p>
                      <a:endParaRPr kumimoji="1" lang="ja-JP" altLang="en-US"/>
                    </a:p>
                  </a:txBody>
                  <a:tcPr/>
                </a:tc>
                <a:tc>
                  <a:txBody>
                    <a:bodyPr/>
                    <a:lstStyle/>
                    <a:p>
                      <a:pPr algn="ctr"/>
                      <a:r>
                        <a:rPr kumimoji="1" lang="ja-JP" altLang="en-US" sz="1800" dirty="0" smtClean="0"/>
                        <a:t>行政機関保有データ</a:t>
                      </a:r>
                      <a:endParaRPr kumimoji="1" lang="ja-JP" altLang="en-US" sz="1800" dirty="0"/>
                    </a:p>
                  </a:txBody>
                  <a:tcPr/>
                </a:tc>
              </a:tr>
              <a:tr h="3866955">
                <a:tc>
                  <a:txBody>
                    <a:bodyPr/>
                    <a:lstStyle/>
                    <a:p>
                      <a:pPr algn="ctr"/>
                      <a:endParaRPr kumimoji="1" lang="ja-JP" altLang="en-US" sz="1800" dirty="0"/>
                    </a:p>
                  </a:txBody>
                  <a:tcPr/>
                </a:tc>
                <a:tc>
                  <a:txBody>
                    <a:bodyPr/>
                    <a:lstStyle/>
                    <a:p>
                      <a:pPr algn="ctr"/>
                      <a:endParaRPr kumimoji="1" lang="ja-JP" altLang="en-US" sz="1800" dirty="0"/>
                    </a:p>
                  </a:txBody>
                  <a:tcPr/>
                </a:tc>
                <a:tc>
                  <a:txBody>
                    <a:bodyPr/>
                    <a:lstStyle/>
                    <a:p>
                      <a:pPr algn="ctr"/>
                      <a:endParaRPr kumimoji="1" lang="ja-JP" altLang="en-US" sz="1800" dirty="0"/>
                    </a:p>
                  </a:txBody>
                  <a:tcPr/>
                </a:tc>
                <a:tc>
                  <a:txBody>
                    <a:bodyPr/>
                    <a:lstStyle/>
                    <a:p>
                      <a:pPr algn="ctr"/>
                      <a:endParaRPr kumimoji="1" lang="ja-JP" altLang="en-US" sz="1800" dirty="0"/>
                    </a:p>
                  </a:txBody>
                  <a:tcPr/>
                </a:tc>
              </a:tr>
            </a:tbl>
          </a:graphicData>
        </a:graphic>
      </p:graphicFrame>
      <p:sp>
        <p:nvSpPr>
          <p:cNvPr id="7" name="テキスト ボックス 6"/>
          <p:cNvSpPr txBox="1"/>
          <p:nvPr/>
        </p:nvSpPr>
        <p:spPr>
          <a:xfrm>
            <a:off x="3514078" y="2636912"/>
            <a:ext cx="800219" cy="338554"/>
          </a:xfrm>
          <a:prstGeom prst="rect">
            <a:avLst/>
          </a:prstGeom>
          <a:noFill/>
        </p:spPr>
        <p:txBody>
          <a:bodyPr wrap="none" rtlCol="0">
            <a:spAutoFit/>
          </a:bodyPr>
          <a:lstStyle/>
          <a:p>
            <a:pPr algn="l"/>
            <a:r>
              <a:rPr kumimoji="1" lang="ja-JP" altLang="en-US" sz="1600" dirty="0" smtClean="0">
                <a:solidFill>
                  <a:schemeClr val="bg2"/>
                </a:solidFill>
                <a:latin typeface="ヒラギノ角ゴ ProN W6"/>
                <a:ea typeface="ヒラギノ角ゴ ProN W6"/>
                <a:cs typeface="ヒラギノ角ゴ ProN W6"/>
              </a:rPr>
              <a:t>総務省</a:t>
            </a:r>
          </a:p>
        </p:txBody>
      </p:sp>
      <p:sp>
        <p:nvSpPr>
          <p:cNvPr id="8" name="テキスト ボックス 7"/>
          <p:cNvSpPr txBox="1"/>
          <p:nvPr/>
        </p:nvSpPr>
        <p:spPr>
          <a:xfrm>
            <a:off x="1785886" y="2636912"/>
            <a:ext cx="1005403" cy="338554"/>
          </a:xfrm>
          <a:prstGeom prst="rect">
            <a:avLst/>
          </a:prstGeom>
          <a:noFill/>
        </p:spPr>
        <p:txBody>
          <a:bodyPr wrap="none" rtlCol="0">
            <a:spAutoFit/>
          </a:bodyPr>
          <a:lstStyle/>
          <a:p>
            <a:pPr algn="l"/>
            <a:r>
              <a:rPr kumimoji="1" lang="ja-JP" altLang="en-US" sz="1600" dirty="0" smtClean="0">
                <a:solidFill>
                  <a:schemeClr val="bg2"/>
                </a:solidFill>
                <a:latin typeface="ヒラギノ角ゴ ProN W6"/>
                <a:ea typeface="ヒラギノ角ゴ ProN W6"/>
                <a:cs typeface="ヒラギノ角ゴ ProN W6"/>
              </a:rPr>
              <a:t>内閣官房</a:t>
            </a:r>
          </a:p>
        </p:txBody>
      </p:sp>
      <p:sp>
        <p:nvSpPr>
          <p:cNvPr id="9" name="テキスト ボックス 8"/>
          <p:cNvSpPr txBox="1"/>
          <p:nvPr/>
        </p:nvSpPr>
        <p:spPr>
          <a:xfrm>
            <a:off x="848545" y="3236766"/>
            <a:ext cx="646331" cy="369332"/>
          </a:xfrm>
          <a:prstGeom prst="rect">
            <a:avLst/>
          </a:prstGeom>
          <a:noFill/>
        </p:spPr>
        <p:txBody>
          <a:bodyPr wrap="none" rtlCol="0">
            <a:spAutoFit/>
          </a:bodyPr>
          <a:lstStyle/>
          <a:p>
            <a:pPr algn="l"/>
            <a:r>
              <a:rPr kumimoji="1" lang="en-US" altLang="ja-JP" dirty="0" smtClean="0">
                <a:solidFill>
                  <a:schemeClr val="bg2"/>
                </a:solidFill>
                <a:latin typeface="ヒラギノ角ゴ ProN W6"/>
                <a:ea typeface="ヒラギノ角ゴ ProN W6"/>
                <a:cs typeface="ヒラギノ角ゴ ProN W6"/>
              </a:rPr>
              <a:t>2012</a:t>
            </a:r>
            <a:endParaRPr kumimoji="1" lang="ja-JP" altLang="en-US" dirty="0" smtClean="0">
              <a:solidFill>
                <a:schemeClr val="bg2"/>
              </a:solidFill>
              <a:latin typeface="ヒラギノ角ゴ ProN W6"/>
              <a:ea typeface="ヒラギノ角ゴ ProN W6"/>
              <a:cs typeface="ヒラギノ角ゴ ProN W6"/>
            </a:endParaRPr>
          </a:p>
        </p:txBody>
      </p:sp>
      <p:sp>
        <p:nvSpPr>
          <p:cNvPr id="10" name="テキスト ボックス 9"/>
          <p:cNvSpPr txBox="1"/>
          <p:nvPr/>
        </p:nvSpPr>
        <p:spPr>
          <a:xfrm>
            <a:off x="848545" y="4160893"/>
            <a:ext cx="646331" cy="369332"/>
          </a:xfrm>
          <a:prstGeom prst="rect">
            <a:avLst/>
          </a:prstGeom>
          <a:noFill/>
        </p:spPr>
        <p:txBody>
          <a:bodyPr wrap="none" rtlCol="0">
            <a:spAutoFit/>
          </a:bodyPr>
          <a:lstStyle/>
          <a:p>
            <a:pPr algn="l"/>
            <a:r>
              <a:rPr kumimoji="1" lang="en-US" altLang="ja-JP" dirty="0" smtClean="0">
                <a:solidFill>
                  <a:schemeClr val="bg2"/>
                </a:solidFill>
                <a:latin typeface="ヒラギノ角ゴ ProN W6"/>
                <a:ea typeface="ヒラギノ角ゴ ProN W6"/>
                <a:cs typeface="ヒラギノ角ゴ ProN W6"/>
              </a:rPr>
              <a:t>2013</a:t>
            </a:r>
            <a:endParaRPr kumimoji="1" lang="ja-JP" altLang="en-US" dirty="0" smtClean="0">
              <a:solidFill>
                <a:schemeClr val="bg2"/>
              </a:solidFill>
              <a:latin typeface="ヒラギノ角ゴ ProN W6"/>
              <a:ea typeface="ヒラギノ角ゴ ProN W6"/>
              <a:cs typeface="ヒラギノ角ゴ ProN W6"/>
            </a:endParaRPr>
          </a:p>
        </p:txBody>
      </p:sp>
      <p:sp>
        <p:nvSpPr>
          <p:cNvPr id="11" name="テキスト ボックス 10"/>
          <p:cNvSpPr txBox="1"/>
          <p:nvPr/>
        </p:nvSpPr>
        <p:spPr>
          <a:xfrm>
            <a:off x="848544" y="5085020"/>
            <a:ext cx="646331" cy="369332"/>
          </a:xfrm>
          <a:prstGeom prst="rect">
            <a:avLst/>
          </a:prstGeom>
          <a:noFill/>
        </p:spPr>
        <p:txBody>
          <a:bodyPr wrap="none" rtlCol="0">
            <a:spAutoFit/>
          </a:bodyPr>
          <a:lstStyle/>
          <a:p>
            <a:pPr algn="l"/>
            <a:r>
              <a:rPr kumimoji="1" lang="en-US" altLang="ja-JP" dirty="0" smtClean="0">
                <a:solidFill>
                  <a:schemeClr val="bg2"/>
                </a:solidFill>
                <a:latin typeface="ヒラギノ角ゴ ProN W6"/>
                <a:ea typeface="ヒラギノ角ゴ ProN W6"/>
                <a:cs typeface="ヒラギノ角ゴ ProN W6"/>
              </a:rPr>
              <a:t>2014</a:t>
            </a:r>
            <a:endParaRPr kumimoji="1" lang="ja-JP" altLang="en-US" dirty="0" smtClean="0">
              <a:solidFill>
                <a:schemeClr val="bg2"/>
              </a:solidFill>
              <a:latin typeface="ヒラギノ角ゴ ProN W6"/>
              <a:ea typeface="ヒラギノ角ゴ ProN W6"/>
              <a:cs typeface="ヒラギノ角ゴ ProN W6"/>
            </a:endParaRPr>
          </a:p>
        </p:txBody>
      </p:sp>
      <p:sp>
        <p:nvSpPr>
          <p:cNvPr id="12" name="テキスト ボックス 11"/>
          <p:cNvSpPr txBox="1"/>
          <p:nvPr/>
        </p:nvSpPr>
        <p:spPr>
          <a:xfrm>
            <a:off x="848544" y="5939988"/>
            <a:ext cx="646331" cy="369332"/>
          </a:xfrm>
          <a:prstGeom prst="rect">
            <a:avLst/>
          </a:prstGeom>
          <a:noFill/>
        </p:spPr>
        <p:txBody>
          <a:bodyPr wrap="none" rtlCol="0">
            <a:spAutoFit/>
          </a:bodyPr>
          <a:lstStyle/>
          <a:p>
            <a:pPr algn="l"/>
            <a:r>
              <a:rPr kumimoji="1" lang="en-US" altLang="ja-JP" dirty="0" smtClean="0">
                <a:solidFill>
                  <a:schemeClr val="bg2"/>
                </a:solidFill>
                <a:latin typeface="ヒラギノ角ゴ ProN W6"/>
                <a:ea typeface="ヒラギノ角ゴ ProN W6"/>
                <a:cs typeface="ヒラギノ角ゴ ProN W6"/>
              </a:rPr>
              <a:t>2015</a:t>
            </a:r>
            <a:endParaRPr kumimoji="1" lang="ja-JP" altLang="en-US" dirty="0" smtClean="0">
              <a:solidFill>
                <a:schemeClr val="bg2"/>
              </a:solidFill>
              <a:latin typeface="ヒラギノ角ゴ ProN W6"/>
              <a:ea typeface="ヒラギノ角ゴ ProN W6"/>
              <a:cs typeface="ヒラギノ角ゴ ProN W6"/>
            </a:endParaRPr>
          </a:p>
        </p:txBody>
      </p:sp>
      <p:sp>
        <p:nvSpPr>
          <p:cNvPr id="13" name="角丸四角形 12"/>
          <p:cNvSpPr/>
          <p:nvPr/>
        </p:nvSpPr>
        <p:spPr bwMode="auto">
          <a:xfrm>
            <a:off x="3325927" y="2990943"/>
            <a:ext cx="1340279" cy="1488378"/>
          </a:xfrm>
          <a:prstGeom prst="roundRect">
            <a:avLst/>
          </a:prstGeom>
          <a:solidFill>
            <a:schemeClr val="accent1"/>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r>
              <a:rPr kumimoji="0" lang="ja-JP" altLang="en-US" sz="1200" b="1" i="0" u="none" strike="noStrike" cap="none" normalizeH="0" baseline="0" dirty="0" smtClean="0">
                <a:ln>
                  <a:noFill/>
                </a:ln>
                <a:solidFill>
                  <a:schemeClr val="tx1"/>
                </a:solidFill>
                <a:effectLst/>
                <a:latin typeface="ＤＦＧ華康ゴシック体W5" pitchFamily="50" charset="-128"/>
                <a:ea typeface="ＤＦＧ華康ゴシック体W5" pitchFamily="50" charset="-128"/>
              </a:rPr>
              <a:t>パーソナルデータの</a:t>
            </a:r>
            <a:endParaRPr kumimoji="0" lang="en-US" altLang="ja-JP" sz="1200" b="1" i="0" u="none" strike="noStrike" cap="none" normalizeH="0" baseline="0" dirty="0" smtClean="0">
              <a:ln>
                <a:noFill/>
              </a:ln>
              <a:solidFill>
                <a:schemeClr val="tx1"/>
              </a:solidFill>
              <a:effectLst/>
              <a:latin typeface="ＤＦＧ華康ゴシック体W5" pitchFamily="50" charset="-128"/>
              <a:ea typeface="ＤＦＧ華康ゴシック体W5" pitchFamily="50" charset="-128"/>
            </a:endParaRPr>
          </a:p>
          <a:p>
            <a:pPr marL="0" marR="0" indent="0" algn="ctr" defTabSz="914400" rtl="0" eaLnBrk="1" fontAlgn="base" latinLnBrk="1" hangingPunct="1">
              <a:lnSpc>
                <a:spcPct val="100000"/>
              </a:lnSpc>
              <a:spcBef>
                <a:spcPct val="0"/>
              </a:spcBef>
              <a:spcAft>
                <a:spcPct val="0"/>
              </a:spcAft>
              <a:buClrTx/>
              <a:buSzTx/>
              <a:buFontTx/>
              <a:buNone/>
              <a:tabLst/>
            </a:pPr>
            <a:r>
              <a:rPr kumimoji="0" lang="ja-JP" altLang="en-US" sz="1200" b="1" i="0" u="none" strike="noStrike" cap="none" normalizeH="0" baseline="0" dirty="0" smtClean="0">
                <a:ln>
                  <a:noFill/>
                </a:ln>
                <a:solidFill>
                  <a:schemeClr val="tx1"/>
                </a:solidFill>
                <a:effectLst/>
                <a:latin typeface="ＤＦＧ華康ゴシック体W5" pitchFamily="50" charset="-128"/>
                <a:ea typeface="ＤＦＧ華康ゴシック体W5" pitchFamily="50" charset="-128"/>
              </a:rPr>
              <a:t>流通・利用に関す</a:t>
            </a:r>
            <a:endParaRPr kumimoji="0" lang="en-US" altLang="ja-JP" sz="1200" b="1" i="0" u="none" strike="noStrike" cap="none" normalizeH="0" baseline="0" dirty="0" smtClean="0">
              <a:ln>
                <a:noFill/>
              </a:ln>
              <a:solidFill>
                <a:schemeClr val="tx1"/>
              </a:solidFill>
              <a:effectLst/>
              <a:latin typeface="ＤＦＧ華康ゴシック体W5" pitchFamily="50" charset="-128"/>
              <a:ea typeface="ＤＦＧ華康ゴシック体W5" pitchFamily="50" charset="-128"/>
            </a:endParaRPr>
          </a:p>
          <a:p>
            <a:pPr marL="0" marR="0" indent="0" algn="ctr" defTabSz="914400" rtl="0" eaLnBrk="1" fontAlgn="base" latinLnBrk="1" hangingPunct="1">
              <a:lnSpc>
                <a:spcPct val="100000"/>
              </a:lnSpc>
              <a:spcBef>
                <a:spcPct val="0"/>
              </a:spcBef>
              <a:spcAft>
                <a:spcPct val="0"/>
              </a:spcAft>
              <a:buClrTx/>
              <a:buSzTx/>
              <a:buFontTx/>
              <a:buNone/>
              <a:tabLst/>
            </a:pPr>
            <a:r>
              <a:rPr kumimoji="0" lang="ja-JP" altLang="en-US" sz="1200" b="1" i="0" u="none" strike="noStrike" cap="none" normalizeH="0" baseline="0" dirty="0" smtClean="0">
                <a:ln>
                  <a:noFill/>
                </a:ln>
                <a:solidFill>
                  <a:schemeClr val="tx1"/>
                </a:solidFill>
                <a:effectLst/>
                <a:latin typeface="ＤＦＧ華康ゴシック体W5" pitchFamily="50" charset="-128"/>
                <a:ea typeface="ＤＦＧ華康ゴシック体W5" pitchFamily="50" charset="-128"/>
              </a:rPr>
              <a:t>る検討会</a:t>
            </a:r>
            <a:endParaRPr kumimoji="0" lang="en-US" altLang="ja-JP" sz="1200" b="1" i="0" u="none" strike="noStrike" cap="none" normalizeH="0" baseline="0" dirty="0" smtClean="0">
              <a:ln>
                <a:noFill/>
              </a:ln>
              <a:solidFill>
                <a:schemeClr val="tx1"/>
              </a:solidFill>
              <a:effectLst/>
              <a:latin typeface="ＤＦＧ華康ゴシック体W5" pitchFamily="50" charset="-128"/>
              <a:ea typeface="ＤＦＧ華康ゴシック体W5" pitchFamily="50" charset="-128"/>
            </a:endParaRPr>
          </a:p>
          <a:p>
            <a:pPr marL="0" marR="0" indent="0" algn="ctr" defTabSz="914400" rtl="0" eaLnBrk="1" fontAlgn="base" latinLnBrk="1" hangingPunct="1">
              <a:lnSpc>
                <a:spcPct val="100000"/>
              </a:lnSpc>
              <a:spcBef>
                <a:spcPct val="0"/>
              </a:spcBef>
              <a:spcAft>
                <a:spcPct val="0"/>
              </a:spcAft>
              <a:buClrTx/>
              <a:buSzTx/>
              <a:buFontTx/>
              <a:buNone/>
              <a:tabLst/>
            </a:pPr>
            <a:r>
              <a:rPr kumimoji="0" lang="ja-JP" altLang="en-US" sz="1200" b="1" i="0" u="none" strike="noStrike" cap="none" normalizeH="0" baseline="0" dirty="0" smtClean="0">
                <a:ln>
                  <a:noFill/>
                </a:ln>
                <a:solidFill>
                  <a:schemeClr val="tx1"/>
                </a:solidFill>
                <a:effectLst/>
                <a:latin typeface="ＤＦＧ華康ゴシック体W5" pitchFamily="50" charset="-128"/>
                <a:ea typeface="ＤＦＧ華康ゴシック体W5" pitchFamily="50" charset="-128"/>
              </a:rPr>
              <a:t>（</a:t>
            </a:r>
            <a:r>
              <a:rPr kumimoji="0" lang="en-US" altLang="ja-JP" sz="1200" b="1" i="0" u="none" strike="noStrike" cap="none" normalizeH="0" baseline="0" dirty="0" smtClean="0">
                <a:ln>
                  <a:noFill/>
                </a:ln>
                <a:solidFill>
                  <a:schemeClr val="tx1"/>
                </a:solidFill>
                <a:effectLst/>
                <a:latin typeface="ＤＦＧ華康ゴシック体W5" pitchFamily="50" charset="-128"/>
                <a:ea typeface="ＤＦＧ華康ゴシック体W5" pitchFamily="50" charset="-128"/>
              </a:rPr>
              <a:t>2012.11</a:t>
            </a:r>
            <a:r>
              <a:rPr kumimoji="0" lang="ja-JP" altLang="en-US" sz="1200" b="1" i="0" u="none" strike="noStrike" cap="none" normalizeH="0" baseline="0" dirty="0" smtClean="0">
                <a:ln>
                  <a:noFill/>
                </a:ln>
                <a:solidFill>
                  <a:schemeClr val="tx1"/>
                </a:solidFill>
                <a:effectLst/>
                <a:latin typeface="ＤＦＧ華康ゴシック体W5" pitchFamily="50" charset="-128"/>
                <a:ea typeface="ＤＦＧ華康ゴシック体W5" pitchFamily="50" charset="-128"/>
              </a:rPr>
              <a:t>～</a:t>
            </a:r>
            <a:r>
              <a:rPr kumimoji="0" lang="en-US" altLang="ja-JP" sz="1200" b="1" i="0" u="none" strike="noStrike" cap="none" normalizeH="0" baseline="0" dirty="0" smtClean="0">
                <a:ln>
                  <a:noFill/>
                </a:ln>
                <a:solidFill>
                  <a:schemeClr val="tx1"/>
                </a:solidFill>
                <a:effectLst/>
                <a:latin typeface="ＤＦＧ華康ゴシック体W5" pitchFamily="50" charset="-128"/>
                <a:ea typeface="ＤＦＧ華康ゴシック体W5" pitchFamily="50" charset="-128"/>
              </a:rPr>
              <a:t>2013.06</a:t>
            </a:r>
            <a:r>
              <a:rPr kumimoji="0" lang="ja-JP" altLang="en-US" sz="1200" b="1" i="0" u="none" strike="noStrike" cap="none" normalizeH="0" baseline="0" dirty="0" smtClean="0">
                <a:ln>
                  <a:noFill/>
                </a:ln>
                <a:solidFill>
                  <a:schemeClr val="tx1"/>
                </a:solidFill>
                <a:effectLst/>
                <a:latin typeface="ＤＦＧ華康ゴシック体W5" pitchFamily="50" charset="-128"/>
                <a:ea typeface="ＤＦＧ華康ゴシック体W5" pitchFamily="50" charset="-128"/>
              </a:rPr>
              <a:t>）</a:t>
            </a:r>
          </a:p>
        </p:txBody>
      </p:sp>
      <p:sp>
        <p:nvSpPr>
          <p:cNvPr id="14" name="角丸四角形 13"/>
          <p:cNvSpPr/>
          <p:nvPr/>
        </p:nvSpPr>
        <p:spPr bwMode="auto">
          <a:xfrm>
            <a:off x="1641870" y="4479321"/>
            <a:ext cx="1440160" cy="1800200"/>
          </a:xfrm>
          <a:prstGeom prst="roundRect">
            <a:avLst/>
          </a:prstGeom>
          <a:solidFill>
            <a:schemeClr val="accent1"/>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r>
              <a:rPr kumimoji="0" lang="ja-JP" altLang="en-US" sz="1200" b="1" i="0" u="none" strike="noStrike" cap="none" normalizeH="0" baseline="0" dirty="0" smtClean="0">
                <a:ln>
                  <a:noFill/>
                </a:ln>
                <a:solidFill>
                  <a:schemeClr val="tx1"/>
                </a:solidFill>
                <a:effectLst/>
                <a:latin typeface="ＤＦＧ華康ゴシック体W5" pitchFamily="50" charset="-128"/>
                <a:ea typeface="ＤＦＧ華康ゴシック体W5" pitchFamily="50" charset="-128"/>
              </a:rPr>
              <a:t>パーソナルデータに</a:t>
            </a:r>
            <a:endParaRPr kumimoji="0" lang="en-US" altLang="ja-JP" sz="1200" b="1" i="0" u="none" strike="noStrike" cap="none" normalizeH="0" baseline="0" dirty="0" smtClean="0">
              <a:ln>
                <a:noFill/>
              </a:ln>
              <a:solidFill>
                <a:schemeClr val="tx1"/>
              </a:solidFill>
              <a:effectLst/>
              <a:latin typeface="ＤＦＧ華康ゴシック体W5" pitchFamily="50" charset="-128"/>
              <a:ea typeface="ＤＦＧ華康ゴシック体W5" pitchFamily="50" charset="-128"/>
            </a:endParaRPr>
          </a:p>
          <a:p>
            <a:pPr marL="0" marR="0" indent="0" algn="ctr" defTabSz="914400" rtl="0" eaLnBrk="1" fontAlgn="base" latinLnBrk="1" hangingPunct="1">
              <a:lnSpc>
                <a:spcPct val="100000"/>
              </a:lnSpc>
              <a:spcBef>
                <a:spcPct val="0"/>
              </a:spcBef>
              <a:spcAft>
                <a:spcPct val="0"/>
              </a:spcAft>
              <a:buClrTx/>
              <a:buSzTx/>
              <a:buFontTx/>
              <a:buNone/>
              <a:tabLst/>
            </a:pPr>
            <a:r>
              <a:rPr kumimoji="0" lang="ja-JP" altLang="en-US" sz="1200" b="1" i="0" u="none" strike="noStrike" cap="none" normalizeH="0" baseline="0" dirty="0" smtClean="0">
                <a:ln>
                  <a:noFill/>
                </a:ln>
                <a:solidFill>
                  <a:schemeClr val="tx1"/>
                </a:solidFill>
                <a:effectLst/>
                <a:latin typeface="ＤＦＧ華康ゴシック体W5" pitchFamily="50" charset="-128"/>
                <a:ea typeface="ＤＦＧ華康ゴシック体W5" pitchFamily="50" charset="-128"/>
              </a:rPr>
              <a:t>関する検討会</a:t>
            </a:r>
            <a:endParaRPr kumimoji="0" lang="en-US" altLang="ja-JP" sz="1200" b="1" i="0" u="none" strike="noStrike" cap="none" normalizeH="0" baseline="0" dirty="0" smtClean="0">
              <a:ln>
                <a:noFill/>
              </a:ln>
              <a:solidFill>
                <a:schemeClr val="tx1"/>
              </a:solidFill>
              <a:effectLst/>
              <a:latin typeface="ＤＦＧ華康ゴシック体W5" pitchFamily="50" charset="-128"/>
              <a:ea typeface="ＤＦＧ華康ゴシック体W5" pitchFamily="50" charset="-128"/>
            </a:endParaRPr>
          </a:p>
          <a:p>
            <a:pPr marL="0" marR="0" indent="0" algn="ctr" defTabSz="914400" rtl="0" eaLnBrk="1" fontAlgn="base" latinLnBrk="1" hangingPunct="1">
              <a:lnSpc>
                <a:spcPct val="100000"/>
              </a:lnSpc>
              <a:spcBef>
                <a:spcPct val="0"/>
              </a:spcBef>
              <a:spcAft>
                <a:spcPct val="0"/>
              </a:spcAft>
              <a:buClrTx/>
              <a:buSzTx/>
              <a:buFontTx/>
              <a:buNone/>
              <a:tabLst/>
            </a:pPr>
            <a:r>
              <a:rPr kumimoji="0" lang="ja-JP" altLang="en-US" sz="1200" b="1" i="0" u="none" strike="noStrike" cap="none" normalizeH="0" baseline="0" dirty="0" smtClean="0">
                <a:ln>
                  <a:noFill/>
                </a:ln>
                <a:solidFill>
                  <a:schemeClr val="tx1"/>
                </a:solidFill>
                <a:effectLst/>
                <a:latin typeface="ＤＦＧ華康ゴシック体W5" pitchFamily="50" charset="-128"/>
                <a:ea typeface="ＤＦＧ華康ゴシック体W5" pitchFamily="50" charset="-128"/>
              </a:rPr>
              <a:t>（</a:t>
            </a:r>
            <a:r>
              <a:rPr kumimoji="0" lang="en-US" altLang="ja-JP" sz="1200" b="1" i="0" u="none" strike="noStrike" cap="none" normalizeH="0" baseline="0" dirty="0" smtClean="0">
                <a:ln>
                  <a:noFill/>
                </a:ln>
                <a:solidFill>
                  <a:schemeClr val="tx1"/>
                </a:solidFill>
                <a:effectLst/>
                <a:latin typeface="ＤＦＧ華康ゴシック体W5" pitchFamily="50" charset="-128"/>
                <a:ea typeface="ＤＦＧ華康ゴシック体W5" pitchFamily="50" charset="-128"/>
              </a:rPr>
              <a:t>2013.09</a:t>
            </a:r>
            <a:r>
              <a:rPr kumimoji="0" lang="ja-JP" altLang="en-US" sz="1200" b="1" i="0" u="none" strike="noStrike" cap="none" normalizeH="0" baseline="0" dirty="0" smtClean="0">
                <a:ln>
                  <a:noFill/>
                </a:ln>
                <a:solidFill>
                  <a:schemeClr val="tx1"/>
                </a:solidFill>
                <a:effectLst/>
                <a:latin typeface="ＤＦＧ華康ゴシック体W5" pitchFamily="50" charset="-128"/>
                <a:ea typeface="ＤＦＧ華康ゴシック体W5" pitchFamily="50" charset="-128"/>
              </a:rPr>
              <a:t>～）</a:t>
            </a:r>
          </a:p>
        </p:txBody>
      </p:sp>
      <p:sp>
        <p:nvSpPr>
          <p:cNvPr id="15" name="テキスト ボックス 14"/>
          <p:cNvSpPr txBox="1"/>
          <p:nvPr/>
        </p:nvSpPr>
        <p:spPr>
          <a:xfrm>
            <a:off x="4967786" y="2658398"/>
            <a:ext cx="1210588" cy="338554"/>
          </a:xfrm>
          <a:prstGeom prst="rect">
            <a:avLst/>
          </a:prstGeom>
          <a:noFill/>
        </p:spPr>
        <p:txBody>
          <a:bodyPr wrap="none" rtlCol="0">
            <a:spAutoFit/>
          </a:bodyPr>
          <a:lstStyle/>
          <a:p>
            <a:pPr algn="l"/>
            <a:r>
              <a:rPr kumimoji="1" lang="ja-JP" altLang="en-US" sz="1600" dirty="0" smtClean="0">
                <a:solidFill>
                  <a:schemeClr val="bg2"/>
                </a:solidFill>
                <a:latin typeface="ヒラギノ角ゴ ProN W6"/>
                <a:ea typeface="ヒラギノ角ゴ ProN W6"/>
                <a:cs typeface="ヒラギノ角ゴ ProN W6"/>
              </a:rPr>
              <a:t>経済産業省</a:t>
            </a:r>
          </a:p>
        </p:txBody>
      </p:sp>
      <p:sp>
        <p:nvSpPr>
          <p:cNvPr id="16" name="角丸四角形 15"/>
          <p:cNvSpPr/>
          <p:nvPr/>
        </p:nvSpPr>
        <p:spPr bwMode="auto">
          <a:xfrm>
            <a:off x="4882230" y="2990943"/>
            <a:ext cx="1340279" cy="1374161"/>
          </a:xfrm>
          <a:prstGeom prst="roundRect">
            <a:avLst/>
          </a:prstGeom>
          <a:solidFill>
            <a:schemeClr val="accent1"/>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r>
              <a:rPr lang="ja-JP" altLang="en-US" sz="1200" b="1" dirty="0"/>
              <a:t>ＩＴ融合</a:t>
            </a:r>
            <a:r>
              <a:rPr lang="ja-JP" altLang="en-US" sz="1200" b="1" dirty="0" smtClean="0"/>
              <a:t>フォーラム</a:t>
            </a:r>
            <a:endParaRPr lang="en-US" altLang="ja-JP" sz="1200" b="1" dirty="0" smtClean="0"/>
          </a:p>
          <a:p>
            <a:r>
              <a:rPr lang="ja-JP" altLang="en-US" sz="1200" b="1" dirty="0" smtClean="0"/>
              <a:t>パーソナルデータ</a:t>
            </a:r>
            <a:endParaRPr lang="en-US" altLang="ja-JP" sz="1200" b="1" dirty="0" smtClean="0"/>
          </a:p>
          <a:p>
            <a:r>
              <a:rPr lang="ja-JP" altLang="en-US" sz="1200" b="1" dirty="0" smtClean="0"/>
              <a:t>ワーキンググループ</a:t>
            </a:r>
            <a:endParaRPr lang="en-US" altLang="ja-JP" sz="1200" b="1" dirty="0" smtClean="0"/>
          </a:p>
          <a:p>
            <a:r>
              <a:rPr lang="ja-JP" altLang="en-US" sz="1200" b="1" dirty="0" smtClean="0"/>
              <a:t>（</a:t>
            </a:r>
            <a:r>
              <a:rPr kumimoji="0" lang="en-US" altLang="ja-JP" sz="1200" b="1" i="0" u="none" strike="noStrike" cap="none" normalizeH="0" baseline="0" dirty="0" smtClean="0">
                <a:ln>
                  <a:noFill/>
                </a:ln>
                <a:solidFill>
                  <a:schemeClr val="tx1"/>
                </a:solidFill>
                <a:effectLst/>
              </a:rPr>
              <a:t>2012.11</a:t>
            </a:r>
            <a:r>
              <a:rPr kumimoji="0" lang="ja-JP" altLang="en-US" sz="1200" b="1" i="0" u="none" strike="noStrike" cap="none" normalizeH="0" baseline="0" dirty="0" smtClean="0">
                <a:ln>
                  <a:noFill/>
                </a:ln>
                <a:solidFill>
                  <a:schemeClr val="tx1"/>
                </a:solidFill>
                <a:effectLst/>
              </a:rPr>
              <a:t>～</a:t>
            </a:r>
            <a:r>
              <a:rPr kumimoji="0" lang="en-US" altLang="ja-JP" sz="1200" b="1" i="0" u="none" strike="noStrike" cap="none" normalizeH="0" baseline="0" dirty="0" smtClean="0">
                <a:ln>
                  <a:noFill/>
                </a:ln>
                <a:solidFill>
                  <a:schemeClr val="tx1"/>
                </a:solidFill>
                <a:effectLst/>
              </a:rPr>
              <a:t>2013.05</a:t>
            </a:r>
            <a:r>
              <a:rPr kumimoji="0" lang="ja-JP" altLang="en-US" sz="1200" b="1" i="0" u="none" strike="noStrike" cap="none" normalizeH="0" baseline="0" dirty="0" smtClean="0">
                <a:ln>
                  <a:noFill/>
                </a:ln>
                <a:solidFill>
                  <a:schemeClr val="tx1"/>
                </a:solidFill>
                <a:effectLst/>
              </a:rPr>
              <a:t>）</a:t>
            </a:r>
          </a:p>
        </p:txBody>
      </p:sp>
      <p:sp>
        <p:nvSpPr>
          <p:cNvPr id="17" name="角丸四角形 16"/>
          <p:cNvSpPr/>
          <p:nvPr/>
        </p:nvSpPr>
        <p:spPr bwMode="auto">
          <a:xfrm>
            <a:off x="3325927" y="4497780"/>
            <a:ext cx="1340279" cy="1061659"/>
          </a:xfrm>
          <a:prstGeom prst="roundRect">
            <a:avLst/>
          </a:prstGeom>
          <a:solidFill>
            <a:schemeClr val="accent1"/>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r>
              <a:rPr lang="ja-JP" altLang="en-US" sz="1200" b="1" dirty="0"/>
              <a:t>緊急時等に</a:t>
            </a:r>
            <a:r>
              <a:rPr lang="ja-JP" altLang="en-US" sz="1200" b="1" dirty="0" smtClean="0"/>
              <a:t>おける</a:t>
            </a:r>
            <a:endParaRPr lang="en-US" altLang="ja-JP" sz="1200" b="1" dirty="0" smtClean="0"/>
          </a:p>
          <a:p>
            <a:r>
              <a:rPr lang="ja-JP" altLang="en-US" sz="1200" b="1" dirty="0" smtClean="0"/>
              <a:t>位置</a:t>
            </a:r>
            <a:r>
              <a:rPr lang="ja-JP" altLang="en-US" sz="1200" b="1" dirty="0"/>
              <a:t>情報の</a:t>
            </a:r>
            <a:r>
              <a:rPr lang="ja-JP" altLang="en-US" sz="1200" b="1" dirty="0" smtClean="0"/>
              <a:t>取扱い</a:t>
            </a:r>
            <a:endParaRPr lang="en-US" altLang="ja-JP" sz="1200" b="1" dirty="0" smtClean="0"/>
          </a:p>
          <a:p>
            <a:r>
              <a:rPr lang="ja-JP" altLang="en-US" sz="1200" b="1" dirty="0" smtClean="0"/>
              <a:t>に関する検討会</a:t>
            </a:r>
            <a:endParaRPr lang="en-US" altLang="ja-JP" sz="1200" b="1" dirty="0" smtClean="0"/>
          </a:p>
          <a:p>
            <a:r>
              <a:rPr lang="ja-JP" altLang="en-US" sz="1200" b="1" dirty="0" smtClean="0"/>
              <a:t>（</a:t>
            </a:r>
            <a:r>
              <a:rPr kumimoji="0" lang="en-US" altLang="ja-JP" sz="1200" b="1" i="0" u="none" strike="noStrike" cap="none" normalizeH="0" baseline="0" dirty="0" smtClean="0">
                <a:ln>
                  <a:noFill/>
                </a:ln>
                <a:solidFill>
                  <a:schemeClr val="tx1"/>
                </a:solidFill>
                <a:effectLst/>
              </a:rPr>
              <a:t>2013.05</a:t>
            </a:r>
            <a:r>
              <a:rPr kumimoji="0" lang="ja-JP" altLang="en-US" sz="1200" b="1" i="0" u="none" strike="noStrike" cap="none" normalizeH="0" baseline="0" dirty="0" smtClean="0">
                <a:ln>
                  <a:noFill/>
                </a:ln>
                <a:solidFill>
                  <a:schemeClr val="tx1"/>
                </a:solidFill>
                <a:effectLst/>
              </a:rPr>
              <a:t>～</a:t>
            </a:r>
            <a:r>
              <a:rPr kumimoji="0" lang="en-US" altLang="ja-JP" sz="1200" b="1" i="0" u="none" strike="noStrike" cap="none" normalizeH="0" baseline="0" dirty="0" smtClean="0">
                <a:ln>
                  <a:noFill/>
                </a:ln>
                <a:solidFill>
                  <a:schemeClr val="tx1"/>
                </a:solidFill>
                <a:effectLst/>
              </a:rPr>
              <a:t>2014.07</a:t>
            </a:r>
            <a:r>
              <a:rPr kumimoji="0" lang="ja-JP" altLang="en-US" sz="1200" b="1" i="0" u="none" strike="noStrike" cap="none" normalizeH="0" baseline="0" dirty="0" smtClean="0">
                <a:ln>
                  <a:noFill/>
                </a:ln>
                <a:solidFill>
                  <a:schemeClr val="tx1"/>
                </a:solidFill>
                <a:effectLst/>
              </a:rPr>
              <a:t>）</a:t>
            </a:r>
          </a:p>
        </p:txBody>
      </p:sp>
      <p:sp>
        <p:nvSpPr>
          <p:cNvPr id="19" name="角丸四角形 18"/>
          <p:cNvSpPr/>
          <p:nvPr/>
        </p:nvSpPr>
        <p:spPr bwMode="auto">
          <a:xfrm>
            <a:off x="6388710" y="5373216"/>
            <a:ext cx="2092682" cy="993129"/>
          </a:xfrm>
          <a:prstGeom prst="roundRect">
            <a:avLst/>
          </a:prstGeom>
          <a:solidFill>
            <a:schemeClr val="accent1"/>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r>
              <a:rPr lang="ja-JP" altLang="en-US" sz="1200" b="1" dirty="0"/>
              <a:t>行政機関等が保有</a:t>
            </a:r>
            <a:r>
              <a:rPr lang="ja-JP" altLang="en-US" sz="1200" b="1" dirty="0" smtClean="0"/>
              <a:t>する</a:t>
            </a:r>
            <a:endParaRPr lang="en-US" altLang="ja-JP" sz="1200" b="1" dirty="0" smtClean="0"/>
          </a:p>
          <a:p>
            <a:r>
              <a:rPr lang="ja-JP" altLang="en-US" sz="1200" b="1" dirty="0" smtClean="0"/>
              <a:t>パーソナルデータに</a:t>
            </a:r>
            <a:endParaRPr lang="en-US" altLang="ja-JP" sz="1200" b="1" dirty="0" smtClean="0"/>
          </a:p>
          <a:p>
            <a:r>
              <a:rPr lang="ja-JP" altLang="en-US" sz="1200" b="1" dirty="0" smtClean="0"/>
              <a:t>関する研究会</a:t>
            </a:r>
            <a:endParaRPr lang="en-US" altLang="ja-JP" sz="1200" b="1" dirty="0" smtClean="0"/>
          </a:p>
          <a:p>
            <a:r>
              <a:rPr lang="ja-JP" altLang="en-US" sz="1200" b="1" dirty="0" smtClean="0"/>
              <a:t>（</a:t>
            </a:r>
            <a:r>
              <a:rPr kumimoji="0" lang="en-US" altLang="ja-JP" sz="1200" b="1" i="0" u="none" strike="noStrike" cap="none" normalizeH="0" baseline="0" dirty="0" smtClean="0">
                <a:ln>
                  <a:noFill/>
                </a:ln>
                <a:solidFill>
                  <a:schemeClr val="tx1"/>
                </a:solidFill>
                <a:effectLst/>
              </a:rPr>
              <a:t>2014.07</a:t>
            </a:r>
            <a:r>
              <a:rPr kumimoji="0" lang="ja-JP" altLang="en-US" sz="1200" b="1" i="0" u="none" strike="noStrike" cap="none" normalizeH="0" baseline="0" dirty="0" smtClean="0">
                <a:ln>
                  <a:noFill/>
                </a:ln>
                <a:solidFill>
                  <a:schemeClr val="tx1"/>
                </a:solidFill>
                <a:effectLst/>
              </a:rPr>
              <a:t>～）</a:t>
            </a:r>
          </a:p>
        </p:txBody>
      </p:sp>
      <p:sp>
        <p:nvSpPr>
          <p:cNvPr id="20" name="テキスト ボックス 19"/>
          <p:cNvSpPr txBox="1"/>
          <p:nvPr/>
        </p:nvSpPr>
        <p:spPr>
          <a:xfrm>
            <a:off x="7034941" y="2640142"/>
            <a:ext cx="800219" cy="338554"/>
          </a:xfrm>
          <a:prstGeom prst="rect">
            <a:avLst/>
          </a:prstGeom>
          <a:noFill/>
        </p:spPr>
        <p:txBody>
          <a:bodyPr wrap="none" rtlCol="0">
            <a:spAutoFit/>
          </a:bodyPr>
          <a:lstStyle/>
          <a:p>
            <a:pPr algn="l"/>
            <a:r>
              <a:rPr kumimoji="1" lang="ja-JP" altLang="en-US" sz="1600" dirty="0" smtClean="0">
                <a:solidFill>
                  <a:schemeClr val="bg2"/>
                </a:solidFill>
                <a:latin typeface="ヒラギノ角ゴ ProN W6"/>
                <a:ea typeface="ヒラギノ角ゴ ProN W6"/>
                <a:cs typeface="ヒラギノ角ゴ ProN W6"/>
              </a:rPr>
              <a:t>総務省</a:t>
            </a:r>
          </a:p>
        </p:txBody>
      </p:sp>
    </p:spTree>
    <p:extLst>
      <p:ext uri="{BB962C8B-B14F-4D97-AF65-F5344CB8AC3E}">
        <p14:creationId xmlns:p14="http://schemas.microsoft.com/office/powerpoint/2010/main" val="21794436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72480" y="1052736"/>
            <a:ext cx="9433048" cy="1152128"/>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l"/>
            <a:endParaRPr kumimoji="1" lang="ja-JP" altLang="en-US" sz="900" dirty="0"/>
          </a:p>
        </p:txBody>
      </p:sp>
      <p:sp>
        <p:nvSpPr>
          <p:cNvPr id="2" name="タイトル 1"/>
          <p:cNvSpPr>
            <a:spLocks noGrp="1"/>
          </p:cNvSpPr>
          <p:nvPr>
            <p:ph type="title"/>
          </p:nvPr>
        </p:nvSpPr>
        <p:spPr/>
        <p:txBody>
          <a:bodyPr/>
          <a:lstStyle/>
          <a:p>
            <a:r>
              <a:rPr lang="en-US" altLang="ja-JP" sz="2400" dirty="0" smtClean="0"/>
              <a:t>3. </a:t>
            </a:r>
            <a:r>
              <a:rPr lang="ja-JP" altLang="en-US" sz="2400" dirty="0" smtClean="0"/>
              <a:t>パーソナルデータに関する検討会における個人情報の定義</a:t>
            </a:r>
            <a:endParaRPr kumimoji="1" lang="ja-JP" altLang="en-US" dirty="0"/>
          </a:p>
        </p:txBody>
      </p:sp>
      <p:sp>
        <p:nvSpPr>
          <p:cNvPr id="3" name="コンテンツ プレースホルダー 2"/>
          <p:cNvSpPr>
            <a:spLocks noGrp="1"/>
          </p:cNvSpPr>
          <p:nvPr>
            <p:ph idx="1"/>
          </p:nvPr>
        </p:nvSpPr>
        <p:spPr>
          <a:xfrm>
            <a:off x="351414" y="1143000"/>
            <a:ext cx="9170567" cy="5268127"/>
          </a:xfrm>
        </p:spPr>
        <p:txBody>
          <a:bodyPr>
            <a:normAutofit/>
          </a:bodyPr>
          <a:lstStyle/>
          <a:p>
            <a:pPr marL="360000" indent="-342900">
              <a:buFont typeface="Wingdings" panose="05000000000000000000" pitchFamily="2" charset="2"/>
              <a:buChar char="n"/>
            </a:pPr>
            <a:r>
              <a:rPr lang="ja-JP" altLang="en-US" sz="1400" dirty="0"/>
              <a:t>第１３回 パーソナルデータに関する検討会「個人情報の保護に関する法律の一部を改正する法律案（仮称）の骨子（案）</a:t>
            </a:r>
            <a:r>
              <a:rPr lang="ja-JP" altLang="en-US" sz="1400" dirty="0" smtClean="0"/>
              <a:t>」では、個人</a:t>
            </a:r>
            <a:r>
              <a:rPr lang="ja-JP" altLang="en-US" sz="1400" dirty="0"/>
              <a:t>情報の定義を拡充すること</a:t>
            </a:r>
            <a:r>
              <a:rPr lang="ja-JP" altLang="en-US" sz="1400" dirty="0" smtClean="0"/>
              <a:t>が提示されている。</a:t>
            </a:r>
            <a:endParaRPr lang="en-US" altLang="ja-JP" sz="1400" dirty="0" smtClean="0"/>
          </a:p>
          <a:p>
            <a:pPr marL="360000" indent="-342900">
              <a:buFont typeface="Wingdings" panose="05000000000000000000" pitchFamily="2" charset="2"/>
              <a:buChar char="n"/>
            </a:pPr>
            <a:r>
              <a:rPr lang="ja-JP" altLang="en-US" sz="1400" dirty="0" smtClean="0"/>
              <a:t>青枠の「個人情報と紐付く移動履歴」、「個人情報と紐付く購買履歴」については</a:t>
            </a:r>
            <a:r>
              <a:rPr lang="ja-JP" altLang="en-US" sz="1400" dirty="0" smtClean="0"/>
              <a:t>、どのような情報が個人</a:t>
            </a:r>
            <a:r>
              <a:rPr lang="ja-JP" altLang="en-US" sz="1400" dirty="0" smtClean="0"/>
              <a:t>情報に含まれるの</a:t>
            </a:r>
            <a:r>
              <a:rPr lang="ja-JP" altLang="en-US" sz="1400" dirty="0" smtClean="0"/>
              <a:t>か、現在の資料からは必ずしも明らかではない。</a:t>
            </a:r>
            <a:endParaRPr lang="en-US" altLang="ja-JP" sz="1400"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4</a:t>
            </a:fld>
            <a:endParaRPr lang="en-US" altLang="ja-JP"/>
          </a:p>
        </p:txBody>
      </p:sp>
      <p:pic>
        <p:nvPicPr>
          <p:cNvPr id="5" name="図 4"/>
          <p:cNvPicPr>
            <a:picLocks noChangeAspect="1"/>
          </p:cNvPicPr>
          <p:nvPr/>
        </p:nvPicPr>
        <p:blipFill>
          <a:blip r:embed="rId2"/>
          <a:stretch>
            <a:fillRect/>
          </a:stretch>
        </p:blipFill>
        <p:spPr>
          <a:xfrm>
            <a:off x="488504" y="2348880"/>
            <a:ext cx="5498579" cy="4034970"/>
          </a:xfrm>
          <a:prstGeom prst="rect">
            <a:avLst/>
          </a:prstGeom>
        </p:spPr>
      </p:pic>
      <p:sp>
        <p:nvSpPr>
          <p:cNvPr id="7" name="テキスト ボックス 6"/>
          <p:cNvSpPr txBox="1"/>
          <p:nvPr/>
        </p:nvSpPr>
        <p:spPr>
          <a:xfrm>
            <a:off x="6124173" y="2636912"/>
            <a:ext cx="3781827" cy="3576447"/>
          </a:xfrm>
          <a:prstGeom prst="rect">
            <a:avLst/>
          </a:prstGeom>
          <a:noFill/>
        </p:spPr>
        <p:txBody>
          <a:bodyPr wrap="square" rtlCol="0">
            <a:noAutofit/>
          </a:bodyPr>
          <a:lstStyle/>
          <a:p>
            <a:pPr algn="l"/>
            <a:r>
              <a:rPr lang="ja-JP" altLang="en-US" sz="1400" dirty="0">
                <a:solidFill>
                  <a:schemeClr val="bg2"/>
                </a:solidFill>
              </a:rPr>
              <a:t>生存する個人に関する情報であって、次のいずれかに該当する文字、番号、記号その他の符 号のうち政令で定めるものが含まれるものを個人情報として新たに位置付けるものとする</a:t>
            </a:r>
            <a:r>
              <a:rPr lang="ja-JP" altLang="en-US" sz="1400" dirty="0" smtClean="0">
                <a:solidFill>
                  <a:schemeClr val="bg2"/>
                </a:solidFill>
              </a:rPr>
              <a:t>。</a:t>
            </a:r>
            <a:endParaRPr lang="en-US" altLang="ja-JP" sz="1400" dirty="0" smtClean="0">
              <a:solidFill>
                <a:schemeClr val="bg2"/>
              </a:solidFill>
            </a:endParaRPr>
          </a:p>
          <a:p>
            <a:pPr algn="l"/>
            <a:endParaRPr lang="en-US" altLang="ja-JP" sz="1400" dirty="0" smtClean="0">
              <a:solidFill>
                <a:schemeClr val="bg2"/>
              </a:solidFill>
            </a:endParaRPr>
          </a:p>
          <a:p>
            <a:pPr algn="l"/>
            <a:r>
              <a:rPr lang="ja-JP" altLang="en-US" sz="1400" dirty="0" smtClean="0">
                <a:solidFill>
                  <a:schemeClr val="bg2"/>
                </a:solidFill>
              </a:rPr>
              <a:t> </a:t>
            </a:r>
            <a:r>
              <a:rPr lang="en-US" altLang="ja-JP" sz="1400" dirty="0">
                <a:solidFill>
                  <a:schemeClr val="bg2"/>
                </a:solidFill>
              </a:rPr>
              <a:t>(1) </a:t>
            </a:r>
            <a:r>
              <a:rPr lang="ja-JP" altLang="en-US" sz="1400" dirty="0">
                <a:solidFill>
                  <a:schemeClr val="bg2"/>
                </a:solidFill>
              </a:rPr>
              <a:t>特定の個人の身体の一部の特徴を電子計算機の用に供するために変換した符号であっ て、当該個人を識別することができるもの（例：指紋データ及び顔認識データ） </a:t>
            </a:r>
            <a:endParaRPr lang="en-US" altLang="ja-JP" sz="1400" dirty="0" smtClean="0">
              <a:solidFill>
                <a:schemeClr val="bg2"/>
              </a:solidFill>
            </a:endParaRPr>
          </a:p>
          <a:p>
            <a:pPr algn="l"/>
            <a:r>
              <a:rPr lang="en-US" altLang="ja-JP" sz="1400" dirty="0" smtClean="0">
                <a:solidFill>
                  <a:schemeClr val="bg2"/>
                </a:solidFill>
              </a:rPr>
              <a:t>(</a:t>
            </a:r>
            <a:r>
              <a:rPr lang="en-US" altLang="ja-JP" sz="1400" dirty="0">
                <a:solidFill>
                  <a:schemeClr val="bg2"/>
                </a:solidFill>
              </a:rPr>
              <a:t>2) </a:t>
            </a:r>
            <a:r>
              <a:rPr lang="ja-JP" altLang="en-US" sz="1400" dirty="0">
                <a:solidFill>
                  <a:schemeClr val="bg2"/>
                </a:solidFill>
              </a:rPr>
              <a:t>個人に提供される役務の利用若しくは個人に販売される商品の購入に関し割り当てられ、 又は個人に発行される書類に付される符号であって、その利用者若しくは購入者又は発行 を受ける者ごとに異なるものとなるように割り当てられ、又は付されるもの（例：携帯電話番 号、旅券番号及び運転免許証番号）</a:t>
            </a:r>
            <a:endParaRPr kumimoji="1" lang="ja-JP" altLang="en-US" sz="1400" dirty="0" smtClean="0">
              <a:solidFill>
                <a:schemeClr val="bg2"/>
              </a:solidFill>
              <a:latin typeface="ヒラギノ角ゴ ProN W6"/>
              <a:ea typeface="ヒラギノ角ゴ ProN W6"/>
              <a:cs typeface="ヒラギノ角ゴ ProN W6"/>
            </a:endParaRPr>
          </a:p>
        </p:txBody>
      </p:sp>
      <p:sp>
        <p:nvSpPr>
          <p:cNvPr id="9" name="角丸四角形 8"/>
          <p:cNvSpPr/>
          <p:nvPr/>
        </p:nvSpPr>
        <p:spPr bwMode="auto">
          <a:xfrm>
            <a:off x="4160912" y="5013176"/>
            <a:ext cx="1728192" cy="504056"/>
          </a:xfrm>
          <a:prstGeom prst="roundRect">
            <a:avLst/>
          </a:prstGeom>
          <a:noFill/>
          <a:ln w="38100" cap="sq" cmpd="sng" algn="ctr">
            <a:solidFill>
              <a:srgbClr val="0070C0"/>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
        <p:nvSpPr>
          <p:cNvPr id="10" name="テキスト ボックス 9"/>
          <p:cNvSpPr txBox="1"/>
          <p:nvPr/>
        </p:nvSpPr>
        <p:spPr>
          <a:xfrm>
            <a:off x="2890938" y="6372354"/>
            <a:ext cx="7015062" cy="246221"/>
          </a:xfrm>
          <a:prstGeom prst="rect">
            <a:avLst/>
          </a:prstGeom>
          <a:noFill/>
        </p:spPr>
        <p:txBody>
          <a:bodyPr wrap="none" rtlCol="0">
            <a:spAutoFit/>
          </a:bodyPr>
          <a:lstStyle/>
          <a:p>
            <a:pPr algn="l"/>
            <a:r>
              <a:rPr kumimoji="1" lang="ja-JP" altLang="en-US" sz="1000" dirty="0">
                <a:solidFill>
                  <a:schemeClr val="bg2"/>
                </a:solidFill>
                <a:latin typeface="ヒラギノ角ゴ ProN W6"/>
                <a:ea typeface="ヒラギノ角ゴ ProN W6"/>
                <a:cs typeface="ヒラギノ角ゴ ProN W6"/>
              </a:rPr>
              <a:t>出典「第１３回 パーソナルデータに関する検討会「個人情報の保護に関する法律の一部を改正する法律案（仮称）の骨子（案）」」</a:t>
            </a:r>
            <a:endParaRPr kumimoji="1" lang="ja-JP" altLang="en-US" sz="1000" dirty="0" smtClean="0">
              <a:solidFill>
                <a:schemeClr val="bg2"/>
              </a:solidFill>
              <a:latin typeface="ヒラギノ角ゴ ProN W6"/>
              <a:ea typeface="ヒラギノ角ゴ ProN W6"/>
              <a:cs typeface="ヒラギノ角ゴ ProN W6"/>
            </a:endParaRPr>
          </a:p>
        </p:txBody>
      </p:sp>
    </p:spTree>
    <p:extLst>
      <p:ext uri="{BB962C8B-B14F-4D97-AF65-F5344CB8AC3E}">
        <p14:creationId xmlns:p14="http://schemas.microsoft.com/office/powerpoint/2010/main" val="36855006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72480" y="1052736"/>
            <a:ext cx="9433048" cy="1152128"/>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l"/>
            <a:endParaRPr kumimoji="1" lang="ja-JP" altLang="en-US" sz="900" dirty="0"/>
          </a:p>
        </p:txBody>
      </p:sp>
      <p:sp>
        <p:nvSpPr>
          <p:cNvPr id="2" name="タイトル 1"/>
          <p:cNvSpPr>
            <a:spLocks noGrp="1"/>
          </p:cNvSpPr>
          <p:nvPr>
            <p:ph type="title"/>
          </p:nvPr>
        </p:nvSpPr>
        <p:spPr/>
        <p:txBody>
          <a:bodyPr>
            <a:normAutofit/>
          </a:bodyPr>
          <a:lstStyle/>
          <a:p>
            <a:r>
              <a:rPr lang="en-US" altLang="ja-JP" sz="2400" dirty="0"/>
              <a:t>3</a:t>
            </a:r>
            <a:r>
              <a:rPr lang="en-US" altLang="ja-JP" sz="2400" dirty="0" smtClean="0"/>
              <a:t>. </a:t>
            </a:r>
            <a:r>
              <a:rPr lang="ja-JP" altLang="en-US" sz="2400" dirty="0" smtClean="0"/>
              <a:t>パーソナルデータに関する検討会における匿名加工情報</a:t>
            </a:r>
            <a:endParaRPr kumimoji="1" lang="ja-JP" altLang="en-US" dirty="0"/>
          </a:p>
        </p:txBody>
      </p:sp>
      <p:sp>
        <p:nvSpPr>
          <p:cNvPr id="3" name="コンテンツ プレースホルダー 2"/>
          <p:cNvSpPr>
            <a:spLocks noGrp="1"/>
          </p:cNvSpPr>
          <p:nvPr>
            <p:ph idx="1"/>
          </p:nvPr>
        </p:nvSpPr>
        <p:spPr>
          <a:xfrm>
            <a:off x="351414" y="1143000"/>
            <a:ext cx="9170567" cy="5268127"/>
          </a:xfrm>
        </p:spPr>
        <p:txBody>
          <a:bodyPr>
            <a:normAutofit/>
          </a:bodyPr>
          <a:lstStyle/>
          <a:p>
            <a:pPr marL="360000" indent="-342900">
              <a:buFont typeface="Wingdings" panose="05000000000000000000" pitchFamily="2" charset="2"/>
              <a:buChar char="n"/>
            </a:pPr>
            <a:r>
              <a:rPr lang="ja-JP" altLang="en-US" sz="1400" dirty="0" smtClean="0"/>
              <a:t>個人情報から「匿名の個人を識別することができる記述等を削除」し、「第三者提供をする旨を公表」することで、「匿名加工情報」として利用可能であることとされた。</a:t>
            </a:r>
            <a:endParaRPr lang="en-US" altLang="ja-JP" sz="1400" dirty="0" smtClean="0"/>
          </a:p>
          <a:p>
            <a:pPr marL="360000" indent="-342900">
              <a:buFont typeface="Wingdings" panose="05000000000000000000" pitchFamily="2" charset="2"/>
              <a:buChar char="n"/>
            </a:pPr>
            <a:r>
              <a:rPr lang="ja-JP" altLang="en-US" sz="1400" dirty="0" smtClean="0"/>
              <a:t>「匿名加工基準」がどのような基準となるのか、どのように提示・認定されるのかという仕組みについては現時点では明らかではない。</a:t>
            </a:r>
            <a:endParaRPr lang="en-US" altLang="ja-JP" sz="1400" dirty="0" smtClean="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5</a:t>
            </a:fld>
            <a:endParaRPr lang="en-US" altLang="ja-JP"/>
          </a:p>
        </p:txBody>
      </p:sp>
      <p:pic>
        <p:nvPicPr>
          <p:cNvPr id="8" name="図 7"/>
          <p:cNvPicPr>
            <a:picLocks noChangeAspect="1"/>
          </p:cNvPicPr>
          <p:nvPr/>
        </p:nvPicPr>
        <p:blipFill>
          <a:blip r:embed="rId2"/>
          <a:stretch>
            <a:fillRect/>
          </a:stretch>
        </p:blipFill>
        <p:spPr>
          <a:xfrm>
            <a:off x="2064408" y="2338331"/>
            <a:ext cx="5408872" cy="4034023"/>
          </a:xfrm>
          <a:prstGeom prst="rect">
            <a:avLst/>
          </a:prstGeom>
        </p:spPr>
      </p:pic>
      <p:sp>
        <p:nvSpPr>
          <p:cNvPr id="10" name="テキスト ボックス 9"/>
          <p:cNvSpPr txBox="1"/>
          <p:nvPr/>
        </p:nvSpPr>
        <p:spPr>
          <a:xfrm>
            <a:off x="2890938" y="6372354"/>
            <a:ext cx="7015062" cy="246221"/>
          </a:xfrm>
          <a:prstGeom prst="rect">
            <a:avLst/>
          </a:prstGeom>
          <a:noFill/>
        </p:spPr>
        <p:txBody>
          <a:bodyPr wrap="none" rtlCol="0">
            <a:spAutoFit/>
          </a:bodyPr>
          <a:lstStyle/>
          <a:p>
            <a:pPr algn="l"/>
            <a:r>
              <a:rPr kumimoji="1" lang="ja-JP" altLang="en-US" sz="1000" dirty="0">
                <a:solidFill>
                  <a:schemeClr val="bg2"/>
                </a:solidFill>
                <a:latin typeface="ヒラギノ角ゴ ProN W6"/>
                <a:ea typeface="ヒラギノ角ゴ ProN W6"/>
                <a:cs typeface="ヒラギノ角ゴ ProN W6"/>
              </a:rPr>
              <a:t>出典「第１３回 パーソナルデータに関する検討会「個人情報の保護に関する法律の一部を改正する法律案（仮称）の骨子（案）」」</a:t>
            </a:r>
            <a:endParaRPr kumimoji="1" lang="ja-JP" altLang="en-US" sz="1000" dirty="0" smtClean="0">
              <a:solidFill>
                <a:schemeClr val="bg2"/>
              </a:solidFill>
              <a:latin typeface="ヒラギノ角ゴ ProN W6"/>
              <a:ea typeface="ヒラギノ角ゴ ProN W6"/>
              <a:cs typeface="ヒラギノ角ゴ ProN W6"/>
            </a:endParaRPr>
          </a:p>
        </p:txBody>
      </p:sp>
    </p:spTree>
    <p:extLst>
      <p:ext uri="{BB962C8B-B14F-4D97-AF65-F5344CB8AC3E}">
        <p14:creationId xmlns:p14="http://schemas.microsoft.com/office/powerpoint/2010/main" val="12220667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z="2400" dirty="0" smtClean="0"/>
              <a:t>4. </a:t>
            </a:r>
            <a:r>
              <a:rPr lang="ja-JP" altLang="en-US" sz="2400" dirty="0" smtClean="0"/>
              <a:t>パーソナルデータの活用に関する意見の整理</a:t>
            </a:r>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6</a:t>
            </a:fld>
            <a:endParaRPr lang="en-US" altLang="ja-JP"/>
          </a:p>
        </p:txBody>
      </p:sp>
      <p:sp>
        <p:nvSpPr>
          <p:cNvPr id="12" name="コンテンツ プレースホルダー 2"/>
          <p:cNvSpPr>
            <a:spLocks noGrp="1"/>
          </p:cNvSpPr>
          <p:nvPr>
            <p:ph idx="1"/>
          </p:nvPr>
        </p:nvSpPr>
        <p:spPr>
          <a:xfrm>
            <a:off x="351414" y="1143000"/>
            <a:ext cx="9146415" cy="5459804"/>
          </a:xfrm>
        </p:spPr>
        <p:txBody>
          <a:bodyPr>
            <a:normAutofit fontScale="92500" lnSpcReduction="10000"/>
          </a:bodyPr>
          <a:lstStyle/>
          <a:p>
            <a:r>
              <a:rPr kumimoji="1" lang="ja-JP" altLang="en-US" dirty="0" smtClean="0"/>
              <a:t>個人情報の定義</a:t>
            </a:r>
            <a:endParaRPr kumimoji="1" lang="en-US" altLang="ja-JP" dirty="0" smtClean="0"/>
          </a:p>
          <a:p>
            <a:pPr lvl="1"/>
            <a:r>
              <a:rPr kumimoji="1" lang="ja-JP" altLang="en-US" sz="2000" dirty="0" smtClean="0"/>
              <a:t>具体的な基準が明らかではないことが課題</a:t>
            </a:r>
            <a:endParaRPr kumimoji="1" lang="en-US" altLang="ja-JP" sz="2000" dirty="0" smtClean="0"/>
          </a:p>
          <a:p>
            <a:pPr lvl="2"/>
            <a:r>
              <a:rPr kumimoji="1" lang="ja-JP" altLang="en-US" sz="1700" dirty="0" smtClean="0"/>
              <a:t>位置</a:t>
            </a:r>
            <a:r>
              <a:rPr kumimoji="1" lang="ja-JP" altLang="en-US" sz="1700" dirty="0" smtClean="0"/>
              <a:t>情報の精度が粗い場合（数百メートルメッシュ等</a:t>
            </a:r>
            <a:r>
              <a:rPr kumimoji="1" lang="ja-JP" altLang="en-US" sz="1700" dirty="0" smtClean="0"/>
              <a:t>）の考え方</a:t>
            </a:r>
            <a:endParaRPr kumimoji="1" lang="en-US" altLang="ja-JP" sz="1700" dirty="0" smtClean="0"/>
          </a:p>
          <a:p>
            <a:pPr lvl="2"/>
            <a:r>
              <a:rPr kumimoji="1" lang="ja-JP" altLang="en-US" sz="1700" dirty="0" smtClean="0"/>
              <a:t>位置情報の取得間隔（数秒毎～数時間毎）、取得期間（数日～数年</a:t>
            </a:r>
            <a:r>
              <a:rPr kumimoji="1" lang="ja-JP" altLang="en-US" sz="1700" dirty="0" smtClean="0"/>
              <a:t>）との関係</a:t>
            </a:r>
            <a:endParaRPr kumimoji="1" lang="en-US" altLang="ja-JP" sz="1700" dirty="0" smtClean="0"/>
          </a:p>
          <a:p>
            <a:pPr lvl="2"/>
            <a:r>
              <a:rPr kumimoji="1" lang="ja-JP" altLang="en-US" sz="1700" dirty="0" smtClean="0"/>
              <a:t>購買履歴の取得期間、業種の組み合わせとの関係</a:t>
            </a:r>
            <a:endParaRPr lang="en-US" altLang="ja-JP" sz="2000" dirty="0" smtClean="0"/>
          </a:p>
          <a:p>
            <a:pPr lvl="1"/>
            <a:endParaRPr lang="en-US" altLang="ja-JP" sz="2000" dirty="0"/>
          </a:p>
          <a:p>
            <a:r>
              <a:rPr lang="ja-JP" altLang="en-US" dirty="0" smtClean="0"/>
              <a:t>匿名加工情報</a:t>
            </a:r>
            <a:endParaRPr lang="en-US" altLang="ja-JP" dirty="0"/>
          </a:p>
          <a:p>
            <a:pPr lvl="1"/>
            <a:r>
              <a:rPr kumimoji="1" lang="ja-JP" altLang="en-US" sz="2000" dirty="0" smtClean="0"/>
              <a:t>具体的な加工方法等が明らかではないこと、</a:t>
            </a:r>
            <a:r>
              <a:rPr lang="ja-JP" altLang="en-US" sz="2000" dirty="0" smtClean="0"/>
              <a:t>統計情報との関係性が明らかではないことが課題</a:t>
            </a:r>
            <a:endParaRPr lang="en-US" altLang="ja-JP" sz="2000" dirty="0" smtClean="0"/>
          </a:p>
          <a:p>
            <a:pPr lvl="2"/>
            <a:r>
              <a:rPr lang="ja-JP" altLang="en-US" sz="1700" dirty="0"/>
              <a:t>統計処理された</a:t>
            </a:r>
            <a:r>
              <a:rPr lang="ja-JP" altLang="en-US" sz="1700" dirty="0" smtClean="0"/>
              <a:t>情報と、</a:t>
            </a:r>
            <a:r>
              <a:rPr lang="ja-JP" altLang="en-US" sz="1700" dirty="0"/>
              <a:t>匿名加工</a:t>
            </a:r>
            <a:r>
              <a:rPr lang="ja-JP" altLang="en-US" sz="1700" dirty="0" smtClean="0"/>
              <a:t>情報の関係</a:t>
            </a:r>
            <a:endParaRPr lang="ja-JP" altLang="en-US" sz="1700" dirty="0"/>
          </a:p>
          <a:p>
            <a:pPr lvl="2"/>
            <a:r>
              <a:rPr lang="ja-JP" altLang="en-US" sz="1700" dirty="0" smtClean="0"/>
              <a:t>匿名</a:t>
            </a:r>
            <a:r>
              <a:rPr lang="ja-JP" altLang="en-US" sz="1700" dirty="0"/>
              <a:t>加工</a:t>
            </a:r>
            <a:r>
              <a:rPr lang="ja-JP" altLang="en-US" sz="1700" dirty="0" smtClean="0"/>
              <a:t>処理方法の提供形態：個人</a:t>
            </a:r>
            <a:r>
              <a:rPr lang="ja-JP" altLang="en-US" sz="1700" dirty="0"/>
              <a:t>情報保護委員会等で認定</a:t>
            </a:r>
            <a:r>
              <a:rPr lang="ja-JP" altLang="en-US" sz="1700" dirty="0" smtClean="0"/>
              <a:t>することになるのか</a:t>
            </a:r>
            <a:endParaRPr lang="en-US" altLang="ja-JP" sz="1700" dirty="0" smtClean="0"/>
          </a:p>
          <a:p>
            <a:pPr lvl="2"/>
            <a:endParaRPr lang="en-US" altLang="ja-JP" sz="1700" dirty="0" smtClean="0"/>
          </a:p>
          <a:p>
            <a:r>
              <a:rPr lang="en-US" altLang="ja-JP" dirty="0" smtClean="0"/>
              <a:t>EU</a:t>
            </a:r>
            <a:r>
              <a:rPr lang="ja-JP" altLang="en-US" dirty="0" smtClean="0"/>
              <a:t>基準との整合性</a:t>
            </a:r>
            <a:endParaRPr lang="ja-JP" altLang="en-US" dirty="0"/>
          </a:p>
          <a:p>
            <a:pPr lvl="1"/>
            <a:r>
              <a:rPr lang="ja-JP" altLang="en-US" sz="2000" dirty="0" smtClean="0"/>
              <a:t>「事前同意無く利用目的を変更できる」ことにより、</a:t>
            </a:r>
            <a:r>
              <a:rPr lang="en-US" altLang="ja-JP" sz="2000" dirty="0" smtClean="0"/>
              <a:t>EU</a:t>
            </a:r>
            <a:r>
              <a:rPr lang="ja-JP" altLang="en-US" sz="2000" dirty="0" smtClean="0"/>
              <a:t>の十分性認定が受けられなくなるのではないか</a:t>
            </a:r>
            <a:endParaRPr lang="en-US" altLang="ja-JP" sz="2000" dirty="0" smtClean="0"/>
          </a:p>
          <a:p>
            <a:pPr lvl="2"/>
            <a:r>
              <a:rPr lang="ja-JP" altLang="en-US" sz="1700" dirty="0" smtClean="0"/>
              <a:t>ビジネス展開を考える上では、</a:t>
            </a:r>
            <a:r>
              <a:rPr lang="en-US" altLang="ja-JP" sz="1700" dirty="0" smtClean="0"/>
              <a:t>EU</a:t>
            </a:r>
            <a:r>
              <a:rPr lang="ja-JP" altLang="en-US" sz="1700" dirty="0" smtClean="0"/>
              <a:t>の基準をクリアしうる制度となっていることが重要</a:t>
            </a:r>
            <a:endParaRPr lang="en-US" altLang="ja-JP" sz="1700" dirty="0" smtClean="0"/>
          </a:p>
          <a:p>
            <a:pPr lvl="1"/>
            <a:r>
              <a:rPr lang="ja-JP" altLang="en-US" sz="2000" dirty="0" smtClean="0"/>
              <a:t>同意をとりやすくする方法、仕組みを考えることで対応できないか</a:t>
            </a:r>
            <a:endParaRPr lang="ja-JP" altLang="en-US" sz="2000" dirty="0"/>
          </a:p>
        </p:txBody>
      </p:sp>
    </p:spTree>
    <p:extLst>
      <p:ext uri="{BB962C8B-B14F-4D97-AF65-F5344CB8AC3E}">
        <p14:creationId xmlns:p14="http://schemas.microsoft.com/office/powerpoint/2010/main" val="9689945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z="2400" dirty="0"/>
              <a:t>5</a:t>
            </a:r>
            <a:r>
              <a:rPr lang="en-US" altLang="ja-JP" sz="2400" dirty="0" smtClean="0"/>
              <a:t>. </a:t>
            </a:r>
            <a:r>
              <a:rPr lang="ja-JP" altLang="en-US" sz="2400" dirty="0" smtClean="0"/>
              <a:t>民間</a:t>
            </a:r>
            <a:r>
              <a:rPr lang="ja-JP" altLang="en-US" sz="2400" dirty="0"/>
              <a:t>保有データの有効活用に</a:t>
            </a:r>
            <a:r>
              <a:rPr lang="ja-JP" altLang="en-US" sz="2400" dirty="0" smtClean="0"/>
              <a:t>関する提言の必要性</a:t>
            </a:r>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7</a:t>
            </a:fld>
            <a:endParaRPr lang="en-US" altLang="ja-JP"/>
          </a:p>
        </p:txBody>
      </p:sp>
      <p:sp>
        <p:nvSpPr>
          <p:cNvPr id="12" name="コンテンツ プレースホルダー 2"/>
          <p:cNvSpPr>
            <a:spLocks noGrp="1"/>
          </p:cNvSpPr>
          <p:nvPr>
            <p:ph idx="1"/>
          </p:nvPr>
        </p:nvSpPr>
        <p:spPr>
          <a:xfrm>
            <a:off x="351414" y="1143001"/>
            <a:ext cx="9146415" cy="4950295"/>
          </a:xfrm>
        </p:spPr>
        <p:txBody>
          <a:bodyPr>
            <a:normAutofit/>
          </a:bodyPr>
          <a:lstStyle/>
          <a:p>
            <a:r>
              <a:rPr kumimoji="1" lang="en-US" altLang="ja-JP" dirty="0" smtClean="0"/>
              <a:t>VLED</a:t>
            </a:r>
            <a:r>
              <a:rPr kumimoji="1" lang="ja-JP" altLang="en-US" dirty="0" smtClean="0"/>
              <a:t>としての提言の必要性</a:t>
            </a:r>
            <a:endParaRPr kumimoji="1" lang="en-US" altLang="ja-JP" dirty="0" smtClean="0"/>
          </a:p>
          <a:p>
            <a:pPr lvl="1"/>
            <a:r>
              <a:rPr kumimoji="1" lang="ja-JP" altLang="en-US" dirty="0" smtClean="0"/>
              <a:t>個人情報保護法の改正に向けて、前述までのよう</a:t>
            </a:r>
            <a:r>
              <a:rPr kumimoji="1" lang="ja-JP" altLang="en-US" dirty="0" smtClean="0"/>
              <a:t>な課題の</a:t>
            </a:r>
            <a:r>
              <a:rPr kumimoji="1" lang="ja-JP" altLang="en-US" dirty="0" smtClean="0"/>
              <a:t>解消のために、民間からも提言を出す必要があるか</a:t>
            </a:r>
            <a:endParaRPr kumimoji="1" lang="en-US" altLang="ja-JP" dirty="0" smtClean="0"/>
          </a:p>
          <a:p>
            <a:pPr lvl="1"/>
            <a:endParaRPr lang="en-US" altLang="ja-JP" dirty="0"/>
          </a:p>
          <a:p>
            <a:pPr lvl="1"/>
            <a:r>
              <a:rPr kumimoji="1" lang="ja-JP" altLang="en-US" dirty="0" smtClean="0"/>
              <a:t>提言を行う場合、誰に対してどのタイミングで出すことが望ましいか</a:t>
            </a:r>
            <a:endParaRPr kumimoji="1" lang="en-US" altLang="ja-JP" dirty="0" smtClean="0"/>
          </a:p>
        </p:txBody>
      </p:sp>
    </p:spTree>
    <p:extLst>
      <p:ext uri="{BB962C8B-B14F-4D97-AF65-F5344CB8AC3E}">
        <p14:creationId xmlns:p14="http://schemas.microsoft.com/office/powerpoint/2010/main" val="13749520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本法人の設立が承認されました。"/>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49707" y="2492896"/>
            <a:ext cx="3332369" cy="24482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0906042"/>
      </p:ext>
    </p:extLst>
  </p:cSld>
  <p:clrMapOvr>
    <a:masterClrMapping/>
  </p:clrMapOvr>
  <p:timing>
    <p:tnLst>
      <p:par>
        <p:cTn id="1" dur="indefinite" restart="never" nodeType="tmRoot"/>
      </p:par>
    </p:tnLst>
  </p:timing>
</p:sld>
</file>

<file path=ppt/theme/theme1.xml><?xml version="1.0" encoding="utf-8"?>
<a:theme xmlns:a="http://schemas.openxmlformats.org/drawingml/2006/main" name="VLEDパワポ基本テンプレー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Helvetica Neue Medium"/>
        <a:ea typeface="メイリオ"/>
        <a:cs typeface="ＤＦＧ平成ゴシック体W7"/>
      </a:majorFont>
      <a:minorFont>
        <a:latin typeface="Arial"/>
        <a:ea typeface="メイリオ"/>
        <a:cs typeface="ＤＦＧ平成ゴシック体W7"/>
      </a:minorFont>
    </a:fontScheme>
    <a:fmtScheme name="ビジネス">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1" hangingPunct="1">
          <a:lnSpc>
            <a:spcPct val="100000"/>
          </a:lnSpc>
          <a:spcBef>
            <a:spcPct val="0"/>
          </a:spcBef>
          <a:spcAft>
            <a:spcPct val="0"/>
          </a:spcAft>
          <a:buClrTx/>
          <a:buSzTx/>
          <a:buFontTx/>
          <a:buNone/>
          <a:tabLst/>
          <a:defRPr kumimoji="0" lang="ko-KR"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1" hangingPunct="1">
          <a:lnSpc>
            <a:spcPct val="100000"/>
          </a:lnSpc>
          <a:spcBef>
            <a:spcPct val="0"/>
          </a:spcBef>
          <a:spcAft>
            <a:spcPct val="0"/>
          </a:spcAft>
          <a:buClrTx/>
          <a:buSzTx/>
          <a:buFontTx/>
          <a:buNone/>
          <a:tabLst/>
          <a:defRPr kumimoji="0" lang="ko-KR"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defRPr>
        </a:defPPr>
      </a:lstStyle>
    </a:lnDef>
    <a:txDef>
      <a:spPr>
        <a:noFill/>
      </a:spPr>
      <a:bodyPr wrap="square" rtlCol="0">
        <a:spAutoFit/>
      </a:bodyPr>
      <a:lstStyle>
        <a:defPPr algn="l">
          <a:defRPr kumimoji="1" dirty="0" smtClean="0">
            <a:solidFill>
              <a:schemeClr val="bg2"/>
            </a:solidFill>
            <a:latin typeface="ヒラギノ角ゴ ProN W6"/>
            <a:ea typeface="ヒラギノ角ゴ ProN W6"/>
            <a:cs typeface="ヒラギノ角ゴ ProN W6"/>
          </a:defRPr>
        </a:defPPr>
      </a:lstStyle>
    </a:txDef>
  </a:objectDefaults>
  <a:extraClrSchemeLst>
    <a:extraClrScheme>
      <a:clrScheme name="SUPERP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clrMap bg1="dk2" tx1="lt1" bg2="dk1" tx2="lt2" accent1="accent1" accent2="accent2" accent3="accent3" accent4="accent4" accent5="accent5" accent6="accent6" hlink="hlink" folHlink="folHlink"/>
    </a:extraClrScheme>
    <a:extraClrScheme>
      <a:clrScheme name="SUPERP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clrMap bg1="lt1" tx1="dk1" bg2="lt2" tx2="dk2" accent1="accent1" accent2="accent2" accent3="accent3" accent4="accent4" accent5="accent5" accent6="accent6" hlink="hlink" folHlink="folHlink"/>
    </a:extraClrScheme>
    <a:extraClrScheme>
      <a:clrScheme name="SUPERP 3">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DE00921D-40F7-43B6-BD6D-305108E5D07E}" vid="{133BE196-5EE9-4F4C-B01D-66311A1AA8D5}"/>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VLEDパワポ基本テンプレート</Template>
  <TotalTime>0</TotalTime>
  <Words>990</Words>
  <Application>Microsoft Office PowerPoint</Application>
  <PresentationFormat>A4 210 x 297 mm</PresentationFormat>
  <Paragraphs>84</Paragraphs>
  <Slides>8</Slides>
  <Notes>0</Notes>
  <HiddenSlides>0</HiddenSlides>
  <MMClips>0</MMClips>
  <ScaleCrop>false</ScaleCrop>
  <HeadingPairs>
    <vt:vector size="6" baseType="variant">
      <vt:variant>
        <vt:lpstr>使用されているフォント</vt:lpstr>
      </vt:variant>
      <vt:variant>
        <vt:i4>14</vt:i4>
      </vt:variant>
      <vt:variant>
        <vt:lpstr>テーマ</vt:lpstr>
      </vt:variant>
      <vt:variant>
        <vt:i4>1</vt:i4>
      </vt:variant>
      <vt:variant>
        <vt:lpstr>スライド タイトル</vt:lpstr>
      </vt:variant>
      <vt:variant>
        <vt:i4>8</vt:i4>
      </vt:variant>
    </vt:vector>
  </HeadingPairs>
  <TitlesOfParts>
    <vt:vector size="23" baseType="lpstr">
      <vt:lpstr>ＤＦＧ華康ゴシック体W5</vt:lpstr>
      <vt:lpstr>ＤＦＧ平成ゴシック体W3</vt:lpstr>
      <vt:lpstr>ＤＦＧ平成ゴシック体W7</vt:lpstr>
      <vt:lpstr>굴림</vt:lpstr>
      <vt:lpstr>ＭＳ Ｐゴシック</vt:lpstr>
      <vt:lpstr>ＭＳ Ｐ明朝</vt:lpstr>
      <vt:lpstr>ヒラギノ角ゴ ProN W3</vt:lpstr>
      <vt:lpstr>ヒラギノ角ゴ ProN W6</vt:lpstr>
      <vt:lpstr>メイリオ</vt:lpstr>
      <vt:lpstr>平成明朝</vt:lpstr>
      <vt:lpstr>Arial</vt:lpstr>
      <vt:lpstr>Calibri</vt:lpstr>
      <vt:lpstr>Franklin Gothic Demi</vt:lpstr>
      <vt:lpstr>Wingdings</vt:lpstr>
      <vt:lpstr>VLEDパワポ基本テンプレート</vt:lpstr>
      <vt:lpstr>民間保有データの有効活用に関する意見のとりまとめ</vt:lpstr>
      <vt:lpstr>1. 民間保有データの有効活用について</vt:lpstr>
      <vt:lpstr>2. パーソナルデータに関する法制度の検討状況</vt:lpstr>
      <vt:lpstr>3. パーソナルデータに関する検討会における個人情報の定義</vt:lpstr>
      <vt:lpstr>3. パーソナルデータに関する検討会における匿名加工情報</vt:lpstr>
      <vt:lpstr>4. パーソナルデータの活用に関する意見の整理</vt:lpstr>
      <vt:lpstr>5. 民間保有データの有効活用に関する提言の必要性</vt:lpstr>
      <vt:lpstr>PowerPoint プレゼンテーション</vt:lpstr>
    </vt:vector>
  </TitlesOfParts>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2014-12-17T06:37:59Z</dcterms:created>
  <dcterms:modified xsi:type="dcterms:W3CDTF">2015-02-04T22:18:14Z</dcterms:modified>
</cp:coreProperties>
</file>